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1"/>
  </p:notesMasterIdLst>
  <p:sldIdLst>
    <p:sldId id="256" r:id="rId2"/>
    <p:sldId id="275" r:id="rId3"/>
    <p:sldId id="276" r:id="rId4"/>
    <p:sldId id="264" r:id="rId5"/>
    <p:sldId id="277" r:id="rId6"/>
    <p:sldId id="274" r:id="rId7"/>
    <p:sldId id="273" r:id="rId8"/>
    <p:sldId id="263" r:id="rId9"/>
    <p:sldId id="259" r:id="rId10"/>
    <p:sldId id="265" r:id="rId11"/>
    <p:sldId id="269" r:id="rId12"/>
    <p:sldId id="270" r:id="rId13"/>
    <p:sldId id="271" r:id="rId14"/>
    <p:sldId id="272" r:id="rId15"/>
    <p:sldId id="279" r:id="rId16"/>
    <p:sldId id="268" r:id="rId17"/>
    <p:sldId id="258" r:id="rId18"/>
    <p:sldId id="278"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4" d="100"/>
          <a:sy n="74" d="100"/>
        </p:scale>
        <p:origin x="3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78BB3-3B28-4B6D-8552-E5C14921A1A7}" type="datetimeFigureOut">
              <a:rPr lang="pl-PL" smtClean="0"/>
              <a:t>2025-04-25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3FC1A-8C7D-4760-8E86-B50527DC16B8}" type="slidenum">
              <a:rPr lang="pl-PL" smtClean="0"/>
              <a:t>‹#›</a:t>
            </a:fld>
            <a:endParaRPr lang="pl-PL"/>
          </a:p>
        </p:txBody>
      </p:sp>
    </p:spTree>
    <p:extLst>
      <p:ext uri="{BB962C8B-B14F-4D97-AF65-F5344CB8AC3E}">
        <p14:creationId xmlns:p14="http://schemas.microsoft.com/office/powerpoint/2010/main" val="60329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073FC1A-8C7D-4760-8E86-B50527DC16B8}" type="slidenum">
              <a:rPr lang="pl-PL" smtClean="0"/>
              <a:t>18</a:t>
            </a:fld>
            <a:endParaRPr lang="pl-PL"/>
          </a:p>
        </p:txBody>
      </p:sp>
    </p:spTree>
    <p:extLst>
      <p:ext uri="{BB962C8B-B14F-4D97-AF65-F5344CB8AC3E}">
        <p14:creationId xmlns:p14="http://schemas.microsoft.com/office/powerpoint/2010/main" val="143911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2294A75-4DD8-4288-A55F-0D0D8748D6CE}" type="datetimeFigureOut">
              <a:rPr lang="pl-PL" smtClean="0"/>
              <a:t>2025-04-25</a:t>
            </a:fld>
            <a:endParaRPr lang="pl-P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l-P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92EE408-9FC5-4559-9818-CE2CCD37BC22}" type="slidenum">
              <a:rPr lang="pl-PL" smtClean="0"/>
              <a:t>‹#›</a:t>
            </a:fld>
            <a:endParaRPr lang="pl-P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45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2294A75-4DD8-4288-A55F-0D0D8748D6CE}" type="datetimeFigureOut">
              <a:rPr lang="pl-PL" smtClean="0"/>
              <a:t>2025-04-25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92EE408-9FC5-4559-9818-CE2CCD37BC22}" type="slidenum">
              <a:rPr lang="pl-PL" smtClean="0"/>
              <a:t>‹#›</a:t>
            </a:fld>
            <a:endParaRPr lang="pl-PL"/>
          </a:p>
        </p:txBody>
      </p:sp>
    </p:spTree>
    <p:extLst>
      <p:ext uri="{BB962C8B-B14F-4D97-AF65-F5344CB8AC3E}">
        <p14:creationId xmlns:p14="http://schemas.microsoft.com/office/powerpoint/2010/main" val="31661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2294A75-4DD8-4288-A55F-0D0D8748D6CE}" type="datetimeFigureOut">
              <a:rPr lang="pl-PL" smtClean="0"/>
              <a:t>2025-04-25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92EE408-9FC5-4559-9818-CE2CCD37BC22}" type="slidenum">
              <a:rPr lang="pl-PL" smtClean="0"/>
              <a:t>‹#›</a:t>
            </a:fld>
            <a:endParaRPr lang="pl-PL"/>
          </a:p>
        </p:txBody>
      </p:sp>
    </p:spTree>
    <p:extLst>
      <p:ext uri="{BB962C8B-B14F-4D97-AF65-F5344CB8AC3E}">
        <p14:creationId xmlns:p14="http://schemas.microsoft.com/office/powerpoint/2010/main" val="240234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2294A75-4DD8-4288-A55F-0D0D8748D6CE}" type="datetimeFigureOut">
              <a:rPr lang="pl-PL" smtClean="0"/>
              <a:t>2025-04-25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92EE408-9FC5-4559-9818-CE2CCD37BC22}" type="slidenum">
              <a:rPr lang="pl-PL" smtClean="0"/>
              <a:t>‹#›</a:t>
            </a:fld>
            <a:endParaRPr lang="pl-PL"/>
          </a:p>
        </p:txBody>
      </p:sp>
    </p:spTree>
    <p:extLst>
      <p:ext uri="{BB962C8B-B14F-4D97-AF65-F5344CB8AC3E}">
        <p14:creationId xmlns:p14="http://schemas.microsoft.com/office/powerpoint/2010/main" val="317214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l-PL"/>
              <a:t>Kliknij, aby edytować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2294A75-4DD8-4288-A55F-0D0D8748D6CE}" type="datetimeFigureOut">
              <a:rPr lang="pl-PL" smtClean="0"/>
              <a:t>2025-04-25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92EE408-9FC5-4559-9818-CE2CCD37BC22}" type="slidenum">
              <a:rPr lang="pl-PL" smtClean="0"/>
              <a:t>‹#›</a:t>
            </a:fld>
            <a:endParaRPr lang="pl-P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16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2294A75-4DD8-4288-A55F-0D0D8748D6CE}" type="datetimeFigureOut">
              <a:rPr lang="pl-PL" smtClean="0"/>
              <a:t>2025-04-25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92EE408-9FC5-4559-9818-CE2CCD37BC22}" type="slidenum">
              <a:rPr lang="pl-PL" smtClean="0"/>
              <a:t>‹#›</a:t>
            </a:fld>
            <a:endParaRPr lang="pl-PL"/>
          </a:p>
        </p:txBody>
      </p:sp>
    </p:spTree>
    <p:extLst>
      <p:ext uri="{BB962C8B-B14F-4D97-AF65-F5344CB8AC3E}">
        <p14:creationId xmlns:p14="http://schemas.microsoft.com/office/powerpoint/2010/main" val="316221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2294A75-4DD8-4288-A55F-0D0D8748D6CE}" type="datetimeFigureOut">
              <a:rPr lang="pl-PL" smtClean="0"/>
              <a:t>2025-04-25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92EE408-9FC5-4559-9818-CE2CCD37BC22}" type="slidenum">
              <a:rPr lang="pl-PL" smtClean="0"/>
              <a:t>‹#›</a:t>
            </a:fld>
            <a:endParaRPr lang="pl-PL"/>
          </a:p>
        </p:txBody>
      </p:sp>
    </p:spTree>
    <p:extLst>
      <p:ext uri="{BB962C8B-B14F-4D97-AF65-F5344CB8AC3E}">
        <p14:creationId xmlns:p14="http://schemas.microsoft.com/office/powerpoint/2010/main" val="305683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2294A75-4DD8-4288-A55F-0D0D8748D6CE}" type="datetimeFigureOut">
              <a:rPr lang="pl-PL" smtClean="0"/>
              <a:t>2025-04-25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92EE408-9FC5-4559-9818-CE2CCD37BC22}" type="slidenum">
              <a:rPr lang="pl-PL" smtClean="0"/>
              <a:t>‹#›</a:t>
            </a:fld>
            <a:endParaRPr lang="pl-PL"/>
          </a:p>
        </p:txBody>
      </p:sp>
    </p:spTree>
    <p:extLst>
      <p:ext uri="{BB962C8B-B14F-4D97-AF65-F5344CB8AC3E}">
        <p14:creationId xmlns:p14="http://schemas.microsoft.com/office/powerpoint/2010/main" val="277261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94A75-4DD8-4288-A55F-0D0D8748D6CE}" type="datetimeFigureOut">
              <a:rPr lang="pl-PL" smtClean="0"/>
              <a:t>2025-04-25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92EE408-9FC5-4559-9818-CE2CCD37BC22}" type="slidenum">
              <a:rPr lang="pl-PL" smtClean="0"/>
              <a:t>‹#›</a:t>
            </a:fld>
            <a:endParaRPr lang="pl-PL"/>
          </a:p>
        </p:txBody>
      </p:sp>
    </p:spTree>
    <p:extLst>
      <p:ext uri="{BB962C8B-B14F-4D97-AF65-F5344CB8AC3E}">
        <p14:creationId xmlns:p14="http://schemas.microsoft.com/office/powerpoint/2010/main" val="87421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2294A75-4DD8-4288-A55F-0D0D8748D6CE}" type="datetimeFigureOut">
              <a:rPr lang="pl-PL" smtClean="0"/>
              <a:t>2025-04-25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92EE408-9FC5-4559-9818-CE2CCD37BC22}" type="slidenum">
              <a:rPr lang="pl-PL" smtClean="0"/>
              <a:t>‹#›</a:t>
            </a:fld>
            <a:endParaRPr lang="pl-PL"/>
          </a:p>
        </p:txBody>
      </p:sp>
    </p:spTree>
    <p:extLst>
      <p:ext uri="{BB962C8B-B14F-4D97-AF65-F5344CB8AC3E}">
        <p14:creationId xmlns:p14="http://schemas.microsoft.com/office/powerpoint/2010/main" val="326146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2294A75-4DD8-4288-A55F-0D0D8748D6CE}" type="datetimeFigureOut">
              <a:rPr lang="pl-PL" smtClean="0"/>
              <a:t>2025-04-25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92EE408-9FC5-4559-9818-CE2CCD37BC22}" type="slidenum">
              <a:rPr lang="pl-PL" smtClean="0"/>
              <a:t>‹#›</a:t>
            </a:fld>
            <a:endParaRPr lang="pl-PL"/>
          </a:p>
        </p:txBody>
      </p:sp>
    </p:spTree>
    <p:extLst>
      <p:ext uri="{BB962C8B-B14F-4D97-AF65-F5344CB8AC3E}">
        <p14:creationId xmlns:p14="http://schemas.microsoft.com/office/powerpoint/2010/main" val="59115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2294A75-4DD8-4288-A55F-0D0D8748D6CE}" type="datetimeFigureOut">
              <a:rPr lang="pl-PL" smtClean="0"/>
              <a:t>2025-04-25</a:t>
            </a:fld>
            <a:endParaRPr lang="pl-P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pl-P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92EE408-9FC5-4559-9818-CE2CCD37BC22}" type="slidenum">
              <a:rPr lang="pl-PL" smtClean="0"/>
              <a:t>‹#›</a:t>
            </a:fld>
            <a:endParaRPr lang="pl-PL"/>
          </a:p>
        </p:txBody>
      </p:sp>
    </p:spTree>
    <p:extLst>
      <p:ext uri="{BB962C8B-B14F-4D97-AF65-F5344CB8AC3E}">
        <p14:creationId xmlns:p14="http://schemas.microsoft.com/office/powerpoint/2010/main" val="4801528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youtu.be/RSgMtv7amzI" TargetMode="External"/><Relationship Id="rId3" Type="http://schemas.openxmlformats.org/officeDocument/2006/relationships/hyperlink" Target="https://www.youtube.com/watch?v=qmqQIBAbDa4" TargetMode="External"/><Relationship Id="rId7" Type="http://schemas.openxmlformats.org/officeDocument/2006/relationships/hyperlink" Target="https://youtu.be/ZK0iqy0bCRA" TargetMode="External"/><Relationship Id="rId2" Type="http://schemas.openxmlformats.org/officeDocument/2006/relationships/hyperlink" Target="https://youtu.be/J_pcZ7A5cdU" TargetMode="External"/><Relationship Id="rId1" Type="http://schemas.openxmlformats.org/officeDocument/2006/relationships/slideLayout" Target="../slideLayouts/slideLayout7.xml"/><Relationship Id="rId6" Type="http://schemas.openxmlformats.org/officeDocument/2006/relationships/hyperlink" Target="https://youtu.be/nXNPbPvqoE8" TargetMode="External"/><Relationship Id="rId11" Type="http://schemas.openxmlformats.org/officeDocument/2006/relationships/hyperlink" Target="https://www.youtube.com/watch?v=UbK0fJN-Lf0" TargetMode="External"/><Relationship Id="rId5" Type="http://schemas.openxmlformats.org/officeDocument/2006/relationships/hyperlink" Target="https://youtu.be/5q-ZfQ_uO_M" TargetMode="External"/><Relationship Id="rId10" Type="http://schemas.openxmlformats.org/officeDocument/2006/relationships/hyperlink" Target="https://youtu.be/2BeKaZcfy7Q" TargetMode="External"/><Relationship Id="rId4" Type="http://schemas.openxmlformats.org/officeDocument/2006/relationships/hyperlink" Target="https://youtu.be/FzAeN5BOsmo" TargetMode="External"/><Relationship Id="rId9" Type="http://schemas.openxmlformats.org/officeDocument/2006/relationships/hyperlink" Target="https://youtu.be/m25v0TlulS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prometeruse.org/schools/2024-2025-class1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mqQIBAbDa4" TargetMode="External"/><Relationship Id="rId2" Type="http://schemas.openxmlformats.org/officeDocument/2006/relationships/hyperlink" Target="https://youtu.be/J_pcZ7A5cd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BA33C7-F56F-1B5F-04D1-363E9CE01CEA}"/>
              </a:ext>
            </a:extLst>
          </p:cNvPr>
          <p:cNvSpPr>
            <a:spLocks noGrp="1"/>
          </p:cNvSpPr>
          <p:nvPr>
            <p:ph type="ctrTitle"/>
          </p:nvPr>
        </p:nvSpPr>
        <p:spPr/>
        <p:txBody>
          <a:bodyPr/>
          <a:lstStyle/>
          <a:p>
            <a:r>
              <a:rPr lang="pl-PL" dirty="0" err="1"/>
              <a:t>Prometeruse</a:t>
            </a:r>
            <a:br>
              <a:rPr lang="pl-PL" dirty="0"/>
            </a:br>
            <a:endParaRPr lang="pl-PL" dirty="0"/>
          </a:p>
        </p:txBody>
      </p:sp>
      <p:sp>
        <p:nvSpPr>
          <p:cNvPr id="3" name="Podtytuł 2">
            <a:extLst>
              <a:ext uri="{FF2B5EF4-FFF2-40B4-BE49-F238E27FC236}">
                <a16:creationId xmlns:a16="http://schemas.microsoft.com/office/drawing/2014/main" id="{0C1F78CC-14E3-412B-F533-55C2E13CE29C}"/>
              </a:ext>
            </a:extLst>
          </p:cNvPr>
          <p:cNvSpPr>
            <a:spLocks noGrp="1"/>
          </p:cNvSpPr>
          <p:nvPr>
            <p:ph type="subTitle" idx="1"/>
          </p:nvPr>
        </p:nvSpPr>
        <p:spPr/>
        <p:txBody>
          <a:bodyPr/>
          <a:lstStyle/>
          <a:p>
            <a:endParaRPr lang="pl-PL" dirty="0"/>
          </a:p>
        </p:txBody>
      </p:sp>
      <p:pic>
        <p:nvPicPr>
          <p:cNvPr id="5" name="Obraz 4">
            <a:extLst>
              <a:ext uri="{FF2B5EF4-FFF2-40B4-BE49-F238E27FC236}">
                <a16:creationId xmlns:a16="http://schemas.microsoft.com/office/drawing/2014/main" id="{00950B29-9E31-CFE0-3F34-7A4FC6D8A6D4}"/>
              </a:ext>
            </a:extLst>
          </p:cNvPr>
          <p:cNvPicPr>
            <a:picLocks noChangeAspect="1"/>
          </p:cNvPicPr>
          <p:nvPr/>
        </p:nvPicPr>
        <p:blipFill>
          <a:blip r:embed="rId2"/>
          <a:srcRect l="-5241" t="-1618" r="7939" b="-1429"/>
          <a:stretch/>
        </p:blipFill>
        <p:spPr>
          <a:xfrm>
            <a:off x="-401444" y="406910"/>
            <a:ext cx="12355551" cy="6044179"/>
          </a:xfrm>
          <a:prstGeom prst="rect">
            <a:avLst/>
          </a:prstGeom>
        </p:spPr>
      </p:pic>
    </p:spTree>
    <p:extLst>
      <p:ext uri="{BB962C8B-B14F-4D97-AF65-F5344CB8AC3E}">
        <p14:creationId xmlns:p14="http://schemas.microsoft.com/office/powerpoint/2010/main" val="340875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82E3039-4284-FC61-9826-6DFF35996307}"/>
              </a:ext>
            </a:extLst>
          </p:cNvPr>
          <p:cNvPicPr>
            <a:picLocks noChangeAspect="1"/>
          </p:cNvPicPr>
          <p:nvPr/>
        </p:nvPicPr>
        <p:blipFill>
          <a:blip r:embed="rId2"/>
          <a:stretch>
            <a:fillRect/>
          </a:stretch>
        </p:blipFill>
        <p:spPr>
          <a:xfrm>
            <a:off x="1804584" y="1124660"/>
            <a:ext cx="8582831" cy="4608679"/>
          </a:xfrm>
          <a:prstGeom prst="rect">
            <a:avLst/>
          </a:prstGeom>
        </p:spPr>
      </p:pic>
    </p:spTree>
    <p:extLst>
      <p:ext uri="{BB962C8B-B14F-4D97-AF65-F5344CB8AC3E}">
        <p14:creationId xmlns:p14="http://schemas.microsoft.com/office/powerpoint/2010/main" val="88035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1F8F9D9-98D6-5D50-CF11-7461E1229570}"/>
              </a:ext>
            </a:extLst>
          </p:cNvPr>
          <p:cNvPicPr>
            <a:picLocks noChangeAspect="1"/>
          </p:cNvPicPr>
          <p:nvPr/>
        </p:nvPicPr>
        <p:blipFill>
          <a:blip r:embed="rId2"/>
          <a:srcRect t="2467" r="3478"/>
          <a:stretch/>
        </p:blipFill>
        <p:spPr>
          <a:xfrm>
            <a:off x="306413" y="3017352"/>
            <a:ext cx="11441152" cy="3527093"/>
          </a:xfrm>
          <a:prstGeom prst="rect">
            <a:avLst/>
          </a:prstGeom>
        </p:spPr>
      </p:pic>
      <p:pic>
        <p:nvPicPr>
          <p:cNvPr id="6" name="Obraz 5">
            <a:extLst>
              <a:ext uri="{FF2B5EF4-FFF2-40B4-BE49-F238E27FC236}">
                <a16:creationId xmlns:a16="http://schemas.microsoft.com/office/drawing/2014/main" id="{06865F69-6D51-4563-D2BE-16F22F419601}"/>
              </a:ext>
            </a:extLst>
          </p:cNvPr>
          <p:cNvPicPr>
            <a:picLocks noChangeAspect="1"/>
          </p:cNvPicPr>
          <p:nvPr/>
        </p:nvPicPr>
        <p:blipFill>
          <a:blip r:embed="rId3"/>
          <a:stretch>
            <a:fillRect/>
          </a:stretch>
        </p:blipFill>
        <p:spPr>
          <a:xfrm>
            <a:off x="4537494" y="313555"/>
            <a:ext cx="3250438" cy="3174651"/>
          </a:xfrm>
          <a:prstGeom prst="rect">
            <a:avLst/>
          </a:prstGeom>
        </p:spPr>
      </p:pic>
    </p:spTree>
    <p:extLst>
      <p:ext uri="{BB962C8B-B14F-4D97-AF65-F5344CB8AC3E}">
        <p14:creationId xmlns:p14="http://schemas.microsoft.com/office/powerpoint/2010/main" val="241219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CFCFAF61-C1BA-8553-E1D6-9D3839CF2A20}"/>
              </a:ext>
            </a:extLst>
          </p:cNvPr>
          <p:cNvPicPr>
            <a:picLocks noChangeAspect="1"/>
          </p:cNvPicPr>
          <p:nvPr/>
        </p:nvPicPr>
        <p:blipFill>
          <a:blip r:embed="rId2"/>
          <a:srcRect l="-5441" t="-1495" r="5981" b="1015"/>
          <a:stretch/>
        </p:blipFill>
        <p:spPr>
          <a:xfrm>
            <a:off x="-306554" y="3714199"/>
            <a:ext cx="11619571" cy="2209134"/>
          </a:xfrm>
          <a:prstGeom prst="rect">
            <a:avLst/>
          </a:prstGeom>
        </p:spPr>
      </p:pic>
      <p:pic>
        <p:nvPicPr>
          <p:cNvPr id="4" name="Obraz 3">
            <a:extLst>
              <a:ext uri="{FF2B5EF4-FFF2-40B4-BE49-F238E27FC236}">
                <a16:creationId xmlns:a16="http://schemas.microsoft.com/office/drawing/2014/main" id="{C2674A69-133C-3BD8-E342-521D67257511}"/>
              </a:ext>
            </a:extLst>
          </p:cNvPr>
          <p:cNvPicPr>
            <a:picLocks noChangeAspect="1"/>
          </p:cNvPicPr>
          <p:nvPr/>
        </p:nvPicPr>
        <p:blipFill>
          <a:blip r:embed="rId3"/>
          <a:stretch>
            <a:fillRect/>
          </a:stretch>
        </p:blipFill>
        <p:spPr>
          <a:xfrm>
            <a:off x="3987781" y="322599"/>
            <a:ext cx="3267531" cy="3762900"/>
          </a:xfrm>
          <a:prstGeom prst="rect">
            <a:avLst/>
          </a:prstGeom>
        </p:spPr>
      </p:pic>
    </p:spTree>
    <p:extLst>
      <p:ext uri="{BB962C8B-B14F-4D97-AF65-F5344CB8AC3E}">
        <p14:creationId xmlns:p14="http://schemas.microsoft.com/office/powerpoint/2010/main" val="83859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0A69E2B-58BF-FA36-02A6-E358F8879228}"/>
              </a:ext>
            </a:extLst>
          </p:cNvPr>
          <p:cNvPicPr>
            <a:picLocks noChangeAspect="1"/>
          </p:cNvPicPr>
          <p:nvPr/>
        </p:nvPicPr>
        <p:blipFill>
          <a:blip r:embed="rId2"/>
          <a:srcRect l="1975" t="3158"/>
          <a:stretch/>
        </p:blipFill>
        <p:spPr>
          <a:xfrm>
            <a:off x="266387" y="4325199"/>
            <a:ext cx="11659226" cy="2051825"/>
          </a:xfrm>
          <a:prstGeom prst="rect">
            <a:avLst/>
          </a:prstGeom>
        </p:spPr>
      </p:pic>
      <p:pic>
        <p:nvPicPr>
          <p:cNvPr id="4" name="Obraz 3">
            <a:extLst>
              <a:ext uri="{FF2B5EF4-FFF2-40B4-BE49-F238E27FC236}">
                <a16:creationId xmlns:a16="http://schemas.microsoft.com/office/drawing/2014/main" id="{4A4568C2-D7AA-37AC-657A-D048F115371E}"/>
              </a:ext>
            </a:extLst>
          </p:cNvPr>
          <p:cNvPicPr>
            <a:picLocks noChangeAspect="1"/>
          </p:cNvPicPr>
          <p:nvPr/>
        </p:nvPicPr>
        <p:blipFill>
          <a:blip r:embed="rId3"/>
          <a:stretch>
            <a:fillRect/>
          </a:stretch>
        </p:blipFill>
        <p:spPr>
          <a:xfrm>
            <a:off x="4286479" y="591927"/>
            <a:ext cx="3153215" cy="3448531"/>
          </a:xfrm>
          <a:prstGeom prst="rect">
            <a:avLst/>
          </a:prstGeom>
        </p:spPr>
      </p:pic>
    </p:spTree>
    <p:extLst>
      <p:ext uri="{BB962C8B-B14F-4D97-AF65-F5344CB8AC3E}">
        <p14:creationId xmlns:p14="http://schemas.microsoft.com/office/powerpoint/2010/main" val="319868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26B7632-F83C-FD43-E73D-D4A064E3A30E}"/>
              </a:ext>
            </a:extLst>
          </p:cNvPr>
          <p:cNvSpPr txBox="1"/>
          <p:nvPr/>
        </p:nvSpPr>
        <p:spPr>
          <a:xfrm>
            <a:off x="3047071" y="1305342"/>
            <a:ext cx="6094140" cy="4247317"/>
          </a:xfrm>
          <a:prstGeom prst="rect">
            <a:avLst/>
          </a:prstGeom>
          <a:noFill/>
        </p:spPr>
        <p:txBody>
          <a:bodyPr wrap="square">
            <a:spAutoFit/>
          </a:bodyPr>
          <a:lstStyle/>
          <a:p>
            <a:pPr algn="just" rtl="0">
              <a:buNone/>
            </a:pPr>
            <a:r>
              <a:rPr lang="pl-PL" sz="1800" b="1" i="0" dirty="0">
                <a:solidFill>
                  <a:srgbClr val="000000"/>
                </a:solidFill>
                <a:effectLst/>
                <a:latin typeface="Century Gothic" panose="020B0502020202020204" pitchFamily="34" charset="0"/>
              </a:rPr>
              <a:t>TOP 10 WASTE MITIGATION VIDEOS</a:t>
            </a:r>
            <a:endParaRPr lang="pl-PL" b="0" i="0" dirty="0">
              <a:solidFill>
                <a:srgbClr val="000000"/>
              </a:solidFill>
              <a:effectLst/>
              <a:latin typeface="-apple-system"/>
            </a:endParaRPr>
          </a:p>
          <a:p>
            <a:pPr algn="just" rtl="0" fontAlgn="base">
              <a:buFont typeface="Arial" panose="020B0604020202020204" pitchFamily="34" charset="0"/>
              <a:buChar char="•"/>
            </a:pPr>
            <a:r>
              <a:rPr lang="pl-PL" sz="1800" b="0" i="0" u="none" strike="noStrike" dirty="0" err="1">
                <a:solidFill>
                  <a:srgbClr val="3C61AA"/>
                </a:solidFill>
                <a:effectLst/>
                <a:latin typeface="-apple-system"/>
                <a:hlinkClick r:id="rId2"/>
              </a:rPr>
              <a:t>Sparrows</a:t>
            </a:r>
            <a:r>
              <a:rPr lang="pl-PL" sz="1800" b="0" i="0" u="none" strike="noStrike" dirty="0">
                <a:solidFill>
                  <a:srgbClr val="3C61AA"/>
                </a:solidFill>
                <a:effectLst/>
                <a:latin typeface="-apple-system"/>
                <a:hlinkClick r:id="rId2"/>
              </a:rPr>
              <a:t>🐦 (IIILO 3D, Poland) &amp; </a:t>
            </a:r>
            <a:r>
              <a:rPr lang="pl-PL" sz="1800" b="0" i="0" u="none" strike="noStrike" dirty="0" err="1">
                <a:solidFill>
                  <a:srgbClr val="3C61AA"/>
                </a:solidFill>
                <a:effectLst/>
                <a:latin typeface="-apple-system"/>
                <a:hlinkClick r:id="rId2"/>
              </a:rPr>
              <a:t>Pronature</a:t>
            </a:r>
            <a:r>
              <a:rPr lang="pl-PL" sz="1800" b="0" i="0" u="none" strike="noStrike" dirty="0">
                <a:solidFill>
                  <a:srgbClr val="3C61AA"/>
                </a:solidFill>
                <a:effectLst/>
                <a:latin typeface="-apple-system"/>
                <a:hlinkClick r:id="rId2"/>
              </a:rPr>
              <a:t> (Saran High, Iran)</a:t>
            </a:r>
            <a:endParaRPr lang="pl-PL" sz="1800" b="0" i="0" dirty="0">
              <a:solidFill>
                <a:srgbClr val="000000"/>
              </a:solidFill>
              <a:effectLst/>
              <a:latin typeface="-apple-system"/>
            </a:endParaRPr>
          </a:p>
          <a:p>
            <a:pPr algn="just" rtl="0" fontAlgn="base">
              <a:buFont typeface="Arial" panose="020B0604020202020204" pitchFamily="34" charset="0"/>
              <a:buChar char="•"/>
            </a:pPr>
            <a:r>
              <a:rPr lang="pl-PL" sz="1800" b="0" i="0" u="none" strike="noStrike" dirty="0">
                <a:solidFill>
                  <a:srgbClr val="3C61AA"/>
                </a:solidFill>
                <a:effectLst/>
                <a:latin typeface="-apple-system"/>
                <a:hlinkClick r:id="rId3"/>
              </a:rPr>
              <a:t>2 🥔 , 2 🍚 (JGH 9CF) &amp; 🎀🐆🎀(IIILO 2D)</a:t>
            </a:r>
            <a:endParaRPr lang="pl-PL" sz="1800" b="0" i="0" dirty="0">
              <a:solidFill>
                <a:srgbClr val="000000"/>
              </a:solidFill>
              <a:effectLst/>
              <a:latin typeface="-apple-system"/>
            </a:endParaRPr>
          </a:p>
          <a:p>
            <a:pPr algn="just" rtl="0" fontAlgn="base">
              <a:buFont typeface="Arial" panose="020B0604020202020204" pitchFamily="34" charset="0"/>
              <a:buChar char="•"/>
            </a:pPr>
            <a:r>
              <a:rPr lang="pl-PL" sz="1800" b="0" i="0" u="none" strike="noStrike" dirty="0" err="1">
                <a:solidFill>
                  <a:srgbClr val="3C61AA"/>
                </a:solidFill>
                <a:effectLst/>
                <a:latin typeface="-apple-system"/>
                <a:hlinkClick r:id="rId4"/>
              </a:rPr>
              <a:t>Silly</a:t>
            </a:r>
            <a:r>
              <a:rPr lang="pl-PL" sz="1800" b="0" i="0" u="none" strike="noStrike" dirty="0">
                <a:solidFill>
                  <a:srgbClr val="3C61AA"/>
                </a:solidFill>
                <a:effectLst/>
                <a:latin typeface="-apple-system"/>
                <a:hlinkClick r:id="rId4"/>
              </a:rPr>
              <a:t> </a:t>
            </a:r>
            <a:r>
              <a:rPr lang="pl-PL" sz="1800" b="0" i="0" u="none" strike="noStrike" dirty="0" err="1">
                <a:solidFill>
                  <a:srgbClr val="3C61AA"/>
                </a:solidFill>
                <a:effectLst/>
                <a:latin typeface="-apple-system"/>
                <a:hlinkClick r:id="rId4"/>
              </a:rPr>
              <a:t>seals</a:t>
            </a:r>
            <a:r>
              <a:rPr lang="pl-PL" sz="1800" b="0" i="0" u="none" strike="noStrike" dirty="0">
                <a:solidFill>
                  <a:srgbClr val="3C61AA"/>
                </a:solidFill>
                <a:effectLst/>
                <a:latin typeface="-apple-system"/>
                <a:hlinkClick r:id="rId4"/>
              </a:rPr>
              <a:t> </a:t>
            </a:r>
            <a:r>
              <a:rPr lang="pl-PL" sz="1800" b="0" i="0" u="none" strike="noStrike" dirty="0" err="1">
                <a:solidFill>
                  <a:srgbClr val="3C61AA"/>
                </a:solidFill>
                <a:effectLst/>
                <a:latin typeface="-apple-system"/>
                <a:hlinkClick r:id="rId4"/>
              </a:rPr>
              <a:t>Group</a:t>
            </a:r>
            <a:r>
              <a:rPr lang="pl-PL" sz="1800" b="0" i="0" u="none" strike="noStrike" dirty="0">
                <a:solidFill>
                  <a:srgbClr val="3C61AA"/>
                </a:solidFill>
                <a:effectLst/>
                <a:latin typeface="-apple-system"/>
                <a:hlinkClick r:id="rId4"/>
              </a:rPr>
              <a:t> – IIILO </a:t>
            </a:r>
            <a:r>
              <a:rPr lang="pl-PL" sz="1800" b="0" i="0" u="none" strike="noStrike" dirty="0" err="1">
                <a:solidFill>
                  <a:srgbClr val="3C61AA"/>
                </a:solidFill>
                <a:effectLst/>
                <a:latin typeface="-apple-system"/>
                <a:hlinkClick r:id="rId4"/>
              </a:rPr>
              <a:t>Poznan</a:t>
            </a:r>
            <a:r>
              <a:rPr lang="pl-PL" sz="1800" b="0" i="0" u="none" strike="noStrike" dirty="0">
                <a:solidFill>
                  <a:srgbClr val="3C61AA"/>
                </a:solidFill>
                <a:effectLst/>
                <a:latin typeface="-apple-system"/>
                <a:hlinkClick r:id="rId4"/>
              </a:rPr>
              <a:t> - 3D</a:t>
            </a:r>
            <a:endParaRPr lang="pl-PL" sz="1800" b="0" i="0" dirty="0">
              <a:solidFill>
                <a:srgbClr val="000000"/>
              </a:solidFill>
              <a:effectLst/>
              <a:latin typeface="-apple-system"/>
            </a:endParaRPr>
          </a:p>
          <a:p>
            <a:pPr algn="just" rtl="0" fontAlgn="base">
              <a:buFont typeface="Arial" panose="020B0604020202020204" pitchFamily="34" charset="0"/>
              <a:buChar char="•"/>
            </a:pPr>
            <a:r>
              <a:rPr lang="pl-PL" sz="1800" b="0" i="0" u="none" strike="noStrike" dirty="0" err="1">
                <a:solidFill>
                  <a:srgbClr val="3C61AA"/>
                </a:solidFill>
                <a:effectLst/>
                <a:latin typeface="-apple-system"/>
                <a:hlinkClick r:id="rId5"/>
              </a:rPr>
              <a:t>Save</a:t>
            </a:r>
            <a:r>
              <a:rPr lang="pl-PL" sz="1800" b="0" i="0" u="none" strike="noStrike" dirty="0">
                <a:solidFill>
                  <a:srgbClr val="3C61AA"/>
                </a:solidFill>
                <a:effectLst/>
                <a:latin typeface="-apple-system"/>
                <a:hlinkClick r:id="rId5"/>
              </a:rPr>
              <a:t> the planet </a:t>
            </a:r>
            <a:r>
              <a:rPr lang="pl-PL" sz="1800" b="0" i="0" u="none" strike="noStrike" dirty="0" err="1">
                <a:solidFill>
                  <a:srgbClr val="3C61AA"/>
                </a:solidFill>
                <a:effectLst/>
                <a:latin typeface="-apple-system"/>
                <a:hlinkClick r:id="rId5"/>
              </a:rPr>
              <a:t>Group</a:t>
            </a:r>
            <a:r>
              <a:rPr lang="pl-PL" sz="1800" b="0" i="0" u="none" strike="noStrike" dirty="0">
                <a:solidFill>
                  <a:srgbClr val="3C61AA"/>
                </a:solidFill>
                <a:effectLst/>
                <a:latin typeface="-apple-system"/>
                <a:hlinkClick r:id="rId5"/>
              </a:rPr>
              <a:t> – IIILO </a:t>
            </a:r>
            <a:r>
              <a:rPr lang="pl-PL" sz="1800" b="0" i="0" u="none" strike="noStrike" dirty="0" err="1">
                <a:solidFill>
                  <a:srgbClr val="3C61AA"/>
                </a:solidFill>
                <a:effectLst/>
                <a:latin typeface="-apple-system"/>
                <a:hlinkClick r:id="rId5"/>
              </a:rPr>
              <a:t>Poznan</a:t>
            </a:r>
            <a:r>
              <a:rPr lang="pl-PL" sz="1800" b="0" i="0" u="none" strike="noStrike" dirty="0">
                <a:solidFill>
                  <a:srgbClr val="3C61AA"/>
                </a:solidFill>
                <a:effectLst/>
                <a:latin typeface="-apple-system"/>
                <a:hlinkClick r:id="rId5"/>
              </a:rPr>
              <a:t> - 3D</a:t>
            </a:r>
            <a:endParaRPr lang="pl-PL" sz="1800" b="0" i="0" dirty="0">
              <a:solidFill>
                <a:srgbClr val="000000"/>
              </a:solidFill>
              <a:effectLst/>
              <a:latin typeface="-apple-system"/>
            </a:endParaRPr>
          </a:p>
          <a:p>
            <a:pPr algn="just" rtl="0" fontAlgn="base">
              <a:buFont typeface="Arial" panose="020B0604020202020204" pitchFamily="34" charset="0"/>
              <a:buChar char="•"/>
            </a:pPr>
            <a:r>
              <a:rPr lang="pl-PL" sz="1800" b="0" i="0" u="none" strike="noStrike" dirty="0" err="1">
                <a:solidFill>
                  <a:srgbClr val="3C61AA"/>
                </a:solidFill>
                <a:effectLst/>
                <a:latin typeface="-apple-system"/>
                <a:hlinkClick r:id="rId6"/>
              </a:rPr>
              <a:t>Ranked</a:t>
            </a:r>
            <a:r>
              <a:rPr lang="pl-PL" sz="1800" b="0" i="0" u="none" strike="noStrike" dirty="0">
                <a:solidFill>
                  <a:srgbClr val="3C61AA"/>
                </a:solidFill>
                <a:effectLst/>
                <a:latin typeface="-apple-system"/>
                <a:hlinkClick r:id="rId6"/>
              </a:rPr>
              <a:t> </a:t>
            </a:r>
            <a:r>
              <a:rPr lang="pl-PL" sz="1800" b="0" i="0" u="none" strike="noStrike" dirty="0" err="1">
                <a:solidFill>
                  <a:srgbClr val="3C61AA"/>
                </a:solidFill>
                <a:effectLst/>
                <a:latin typeface="-apple-system"/>
                <a:hlinkClick r:id="rId6"/>
              </a:rPr>
              <a:t>Teammates</a:t>
            </a:r>
            <a:r>
              <a:rPr lang="pl-PL" sz="1800" b="0" i="0" u="none" strike="noStrike" dirty="0">
                <a:solidFill>
                  <a:srgbClr val="3C61AA"/>
                </a:solidFill>
                <a:effectLst/>
                <a:latin typeface="-apple-system"/>
                <a:hlinkClick r:id="rId6"/>
              </a:rPr>
              <a:t> – IIILO </a:t>
            </a:r>
            <a:r>
              <a:rPr lang="pl-PL" sz="1800" b="0" i="0" u="none" strike="noStrike" dirty="0" err="1">
                <a:solidFill>
                  <a:srgbClr val="3C61AA"/>
                </a:solidFill>
                <a:effectLst/>
                <a:latin typeface="-apple-system"/>
                <a:hlinkClick r:id="rId6"/>
              </a:rPr>
              <a:t>Poznan</a:t>
            </a:r>
            <a:r>
              <a:rPr lang="pl-PL" sz="1800" b="0" i="0" u="none" strike="noStrike" dirty="0">
                <a:solidFill>
                  <a:srgbClr val="3C61AA"/>
                </a:solidFill>
                <a:effectLst/>
                <a:latin typeface="-apple-system"/>
                <a:hlinkClick r:id="rId6"/>
              </a:rPr>
              <a:t> -3D</a:t>
            </a:r>
            <a:endParaRPr lang="pl-PL" sz="1800" b="0" i="0" dirty="0">
              <a:solidFill>
                <a:srgbClr val="000000"/>
              </a:solidFill>
              <a:effectLst/>
              <a:latin typeface="-apple-system"/>
            </a:endParaRPr>
          </a:p>
          <a:p>
            <a:pPr algn="just" rtl="0" fontAlgn="base">
              <a:buFont typeface="Arial" panose="020B0604020202020204" pitchFamily="34" charset="0"/>
              <a:buChar char="•"/>
            </a:pPr>
            <a:r>
              <a:rPr lang="pl-PL" sz="1800" b="0" i="0" u="none" strike="noStrike" dirty="0" err="1">
                <a:solidFill>
                  <a:srgbClr val="3C61AA"/>
                </a:solidFill>
                <a:effectLst/>
                <a:latin typeface="-apple-system"/>
                <a:hlinkClick r:id="rId7"/>
              </a:rPr>
              <a:t>Saving</a:t>
            </a:r>
            <a:r>
              <a:rPr lang="pl-PL" sz="1800" b="0" i="0" u="none" strike="noStrike" dirty="0">
                <a:solidFill>
                  <a:srgbClr val="3C61AA"/>
                </a:solidFill>
                <a:effectLst/>
                <a:latin typeface="-apple-system"/>
                <a:hlinkClick r:id="rId7"/>
              </a:rPr>
              <a:t> the 🌎✨ </a:t>
            </a:r>
            <a:r>
              <a:rPr lang="pl-PL" sz="1800" b="0" i="0" u="none" strike="noStrike" dirty="0" err="1">
                <a:solidFill>
                  <a:srgbClr val="3C61AA"/>
                </a:solidFill>
                <a:effectLst/>
                <a:latin typeface="-apple-system"/>
                <a:hlinkClick r:id="rId7"/>
              </a:rPr>
              <a:t>Group</a:t>
            </a:r>
            <a:r>
              <a:rPr lang="pl-PL" sz="1800" b="0" i="0" u="none" strike="noStrike" dirty="0">
                <a:solidFill>
                  <a:srgbClr val="3C61AA"/>
                </a:solidFill>
                <a:effectLst/>
                <a:latin typeface="-apple-system"/>
                <a:hlinkClick r:id="rId7"/>
              </a:rPr>
              <a:t> – MABO - 4HU</a:t>
            </a:r>
            <a:endParaRPr lang="pl-PL" sz="1800" b="0" i="0" dirty="0">
              <a:solidFill>
                <a:srgbClr val="000000"/>
              </a:solidFill>
              <a:effectLst/>
              <a:latin typeface="-apple-system"/>
            </a:endParaRPr>
          </a:p>
          <a:p>
            <a:pPr algn="just" rtl="0" fontAlgn="base">
              <a:buFont typeface="Arial" panose="020B0604020202020204" pitchFamily="34" charset="0"/>
              <a:buChar char="•"/>
            </a:pPr>
            <a:r>
              <a:rPr lang="pl-PL" sz="1800" b="0" i="0" u="none" strike="noStrike" dirty="0">
                <a:solidFill>
                  <a:srgbClr val="3C61AA"/>
                </a:solidFill>
                <a:effectLst/>
                <a:latin typeface="-apple-system"/>
                <a:hlinkClick r:id="rId8"/>
              </a:rPr>
              <a:t>Green Spark  🍀😼 </a:t>
            </a:r>
            <a:r>
              <a:rPr lang="pl-PL" sz="1800" b="0" i="0" u="none" strike="noStrike" dirty="0" err="1">
                <a:solidFill>
                  <a:srgbClr val="3C61AA"/>
                </a:solidFill>
                <a:effectLst/>
                <a:latin typeface="-apple-system"/>
                <a:hlinkClick r:id="rId8"/>
              </a:rPr>
              <a:t>Group</a:t>
            </a:r>
            <a:r>
              <a:rPr lang="pl-PL" sz="1800" b="0" i="0" u="none" strike="noStrike" dirty="0">
                <a:solidFill>
                  <a:srgbClr val="3C61AA"/>
                </a:solidFill>
                <a:effectLst/>
                <a:latin typeface="-apple-system"/>
                <a:hlinkClick r:id="rId8"/>
              </a:rPr>
              <a:t> – Johann-Gottfried-Herder </a:t>
            </a:r>
            <a:r>
              <a:rPr lang="pl-PL" sz="1800" b="0" i="0" u="none" strike="noStrike" dirty="0" err="1">
                <a:solidFill>
                  <a:srgbClr val="3C61AA"/>
                </a:solidFill>
                <a:effectLst/>
                <a:latin typeface="-apple-system"/>
                <a:hlinkClick r:id="rId8"/>
              </a:rPr>
              <a:t>Gymnasium</a:t>
            </a:r>
            <a:r>
              <a:rPr lang="pl-PL" sz="1800" b="0" i="0" u="none" strike="noStrike" dirty="0">
                <a:solidFill>
                  <a:srgbClr val="3C61AA"/>
                </a:solidFill>
                <a:effectLst/>
                <a:latin typeface="-apple-system"/>
                <a:hlinkClick r:id="rId8"/>
              </a:rPr>
              <a:t> - 9DS</a:t>
            </a:r>
            <a:endParaRPr lang="pl-PL" sz="1800" b="0" i="0" dirty="0">
              <a:solidFill>
                <a:srgbClr val="000000"/>
              </a:solidFill>
              <a:effectLst/>
              <a:latin typeface="-apple-system"/>
            </a:endParaRPr>
          </a:p>
          <a:p>
            <a:pPr algn="just" rtl="0" fontAlgn="base">
              <a:buFont typeface="Arial" panose="020B0604020202020204" pitchFamily="34" charset="0"/>
              <a:buChar char="•"/>
            </a:pPr>
            <a:r>
              <a:rPr lang="pl-PL" sz="1800" b="0" i="0" u="none" strike="noStrike" dirty="0">
                <a:solidFill>
                  <a:srgbClr val="3C61AA"/>
                </a:solidFill>
                <a:effectLst/>
                <a:latin typeface="-apple-system"/>
                <a:hlinkClick r:id="rId9"/>
              </a:rPr>
              <a:t>🔥🤛😦</a:t>
            </a:r>
            <a:r>
              <a:rPr lang="pl-PL" sz="1800" b="0" i="0" u="none" strike="noStrike" dirty="0" err="1">
                <a:solidFill>
                  <a:srgbClr val="3C61AA"/>
                </a:solidFill>
                <a:effectLst/>
                <a:latin typeface="-apple-system"/>
                <a:hlinkClick r:id="rId9"/>
              </a:rPr>
              <a:t>firefighters</a:t>
            </a:r>
            <a:r>
              <a:rPr lang="pl-PL" sz="1800" b="0" i="0" u="none" strike="noStrike" dirty="0">
                <a:solidFill>
                  <a:srgbClr val="3C61AA"/>
                </a:solidFill>
                <a:effectLst/>
                <a:latin typeface="-apple-system"/>
                <a:hlinkClick r:id="rId9"/>
              </a:rPr>
              <a:t>🔥😈😈🎀🎀🎀‼️‼️ </a:t>
            </a:r>
            <a:r>
              <a:rPr lang="pl-PL" sz="1800" b="0" i="0" u="none" strike="noStrike" dirty="0" err="1">
                <a:solidFill>
                  <a:srgbClr val="3C61AA"/>
                </a:solidFill>
                <a:effectLst/>
                <a:latin typeface="-apple-system"/>
                <a:hlinkClick r:id="rId9"/>
              </a:rPr>
              <a:t>Group</a:t>
            </a:r>
            <a:r>
              <a:rPr lang="pl-PL" sz="1800" b="0" i="0" u="none" strike="noStrike" dirty="0">
                <a:solidFill>
                  <a:srgbClr val="3C61AA"/>
                </a:solidFill>
                <a:effectLst/>
                <a:latin typeface="-apple-system"/>
                <a:hlinkClick r:id="rId9"/>
              </a:rPr>
              <a:t> – (III LO) 2D </a:t>
            </a:r>
            <a:r>
              <a:rPr lang="pl-PL" sz="1800" b="0" i="0" u="none" strike="noStrike" dirty="0" err="1">
                <a:solidFill>
                  <a:srgbClr val="3C61AA"/>
                </a:solidFill>
                <a:effectLst/>
                <a:latin typeface="-apple-system"/>
                <a:hlinkClick r:id="rId9"/>
              </a:rPr>
              <a:t>Poznan</a:t>
            </a:r>
            <a:r>
              <a:rPr lang="pl-PL" sz="1800" b="0" i="0" u="none" strike="noStrike" dirty="0">
                <a:solidFill>
                  <a:srgbClr val="3C61AA"/>
                </a:solidFill>
                <a:effectLst/>
                <a:latin typeface="-apple-system"/>
                <a:hlinkClick r:id="rId9"/>
              </a:rPr>
              <a:t> </a:t>
            </a:r>
            <a:endParaRPr lang="pl-PL" sz="1800" b="0" i="0" dirty="0">
              <a:solidFill>
                <a:srgbClr val="000000"/>
              </a:solidFill>
              <a:effectLst/>
              <a:latin typeface="-apple-system"/>
            </a:endParaRPr>
          </a:p>
          <a:p>
            <a:pPr algn="just" rtl="0" fontAlgn="base">
              <a:buFont typeface="Arial" panose="020B0604020202020204" pitchFamily="34" charset="0"/>
              <a:buChar char="•"/>
            </a:pPr>
            <a:r>
              <a:rPr lang="pl-PL" sz="1800" b="0" i="0" u="none" strike="noStrike" dirty="0" err="1">
                <a:solidFill>
                  <a:srgbClr val="3C61AA"/>
                </a:solidFill>
                <a:effectLst/>
                <a:latin typeface="-apple-system"/>
                <a:hlinkClick r:id="rId10"/>
              </a:rPr>
              <a:t>Triple</a:t>
            </a:r>
            <a:r>
              <a:rPr lang="pl-PL" sz="1800" b="0" i="0" u="none" strike="noStrike" dirty="0">
                <a:solidFill>
                  <a:srgbClr val="3C61AA"/>
                </a:solidFill>
                <a:effectLst/>
                <a:latin typeface="-apple-system"/>
                <a:hlinkClick r:id="rId10"/>
              </a:rPr>
              <a:t> </a:t>
            </a:r>
            <a:r>
              <a:rPr lang="pl-PL" sz="1800" b="0" i="0" u="none" strike="noStrike" dirty="0" err="1">
                <a:solidFill>
                  <a:srgbClr val="3C61AA"/>
                </a:solidFill>
                <a:effectLst/>
                <a:latin typeface="-apple-system"/>
                <a:hlinkClick r:id="rId10"/>
              </a:rPr>
              <a:t>Trash</a:t>
            </a:r>
            <a:r>
              <a:rPr lang="pl-PL" sz="1800" b="0" i="0" u="none" strike="noStrike" dirty="0">
                <a:solidFill>
                  <a:srgbClr val="3C61AA"/>
                </a:solidFill>
                <a:effectLst/>
                <a:latin typeface="-apple-system"/>
                <a:hlinkClick r:id="rId10"/>
              </a:rPr>
              <a:t>😜 </a:t>
            </a:r>
            <a:r>
              <a:rPr lang="pl-PL" sz="1800" b="0" i="0" u="none" strike="noStrike" dirty="0" err="1">
                <a:solidFill>
                  <a:srgbClr val="3C61AA"/>
                </a:solidFill>
                <a:effectLst/>
                <a:latin typeface="-apple-system"/>
                <a:hlinkClick r:id="rId10"/>
              </a:rPr>
              <a:t>Group</a:t>
            </a:r>
            <a:r>
              <a:rPr lang="pl-PL" sz="1800" b="0" i="0" u="none" strike="noStrike" dirty="0">
                <a:solidFill>
                  <a:srgbClr val="3C61AA"/>
                </a:solidFill>
                <a:effectLst/>
                <a:latin typeface="-apple-system"/>
                <a:hlinkClick r:id="rId10"/>
              </a:rPr>
              <a:t> – III LO 3D </a:t>
            </a:r>
            <a:r>
              <a:rPr lang="pl-PL" sz="1800" b="0" i="0" u="none" strike="noStrike" dirty="0" err="1">
                <a:solidFill>
                  <a:srgbClr val="3C61AA"/>
                </a:solidFill>
                <a:effectLst/>
                <a:latin typeface="-apple-system"/>
                <a:hlinkClick r:id="rId10"/>
              </a:rPr>
              <a:t>Poznan</a:t>
            </a:r>
            <a:endParaRPr lang="pl-PL" sz="1800" b="0" i="0" dirty="0">
              <a:solidFill>
                <a:srgbClr val="000000"/>
              </a:solidFill>
              <a:effectLst/>
              <a:latin typeface="-apple-system"/>
            </a:endParaRPr>
          </a:p>
          <a:p>
            <a:pPr algn="just" rtl="0" fontAlgn="base">
              <a:buFont typeface="Arial" panose="020B0604020202020204" pitchFamily="34" charset="0"/>
              <a:buChar char="•"/>
            </a:pPr>
            <a:r>
              <a:rPr lang="pl-PL" sz="1800" b="0" i="0" u="none" strike="noStrike" dirty="0" err="1">
                <a:solidFill>
                  <a:srgbClr val="3C61AA"/>
                </a:solidFill>
                <a:effectLst/>
                <a:latin typeface="-apple-system"/>
                <a:hlinkClick r:id="rId11"/>
              </a:rPr>
              <a:t>Goodfellas</a:t>
            </a:r>
            <a:r>
              <a:rPr lang="pl-PL" sz="1800" b="0" i="0" u="none" strike="noStrike" dirty="0">
                <a:solidFill>
                  <a:srgbClr val="3C61AA"/>
                </a:solidFill>
                <a:effectLst/>
                <a:latin typeface="-apple-system"/>
                <a:hlinkClick r:id="rId11"/>
              </a:rPr>
              <a:t> 💌 – III LO 2D </a:t>
            </a:r>
            <a:r>
              <a:rPr lang="pl-PL" sz="1800" b="0" i="0" u="none" strike="noStrike" dirty="0" err="1">
                <a:solidFill>
                  <a:srgbClr val="3C61AA"/>
                </a:solidFill>
                <a:effectLst/>
                <a:latin typeface="-apple-system"/>
                <a:hlinkClick r:id="rId11"/>
              </a:rPr>
              <a:t>Poznan</a:t>
            </a:r>
            <a:endParaRPr lang="pl-PL" sz="1800" b="0" i="0" dirty="0">
              <a:solidFill>
                <a:srgbClr val="000000"/>
              </a:solidFill>
              <a:effectLst/>
              <a:latin typeface="-apple-system"/>
            </a:endParaRPr>
          </a:p>
          <a:p>
            <a:pPr>
              <a:buNone/>
            </a:pPr>
            <a:br>
              <a:rPr lang="pl-PL" dirty="0"/>
            </a:br>
            <a:endParaRPr lang="pl-PL" dirty="0"/>
          </a:p>
        </p:txBody>
      </p:sp>
    </p:spTree>
    <p:extLst>
      <p:ext uri="{BB962C8B-B14F-4D97-AF65-F5344CB8AC3E}">
        <p14:creationId xmlns:p14="http://schemas.microsoft.com/office/powerpoint/2010/main" val="313044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DC47856-6473-1D73-A078-030FF10EED33}"/>
              </a:ext>
            </a:extLst>
          </p:cNvPr>
          <p:cNvPicPr>
            <a:picLocks noChangeAspect="1"/>
          </p:cNvPicPr>
          <p:nvPr/>
        </p:nvPicPr>
        <p:blipFill>
          <a:blip r:embed="rId2"/>
          <a:stretch>
            <a:fillRect/>
          </a:stretch>
        </p:blipFill>
        <p:spPr>
          <a:xfrm>
            <a:off x="1301503" y="904745"/>
            <a:ext cx="9588993" cy="5048509"/>
          </a:xfrm>
          <a:prstGeom prst="rect">
            <a:avLst/>
          </a:prstGeom>
        </p:spPr>
      </p:pic>
      <p:pic>
        <p:nvPicPr>
          <p:cNvPr id="4" name="Obraz 3">
            <a:extLst>
              <a:ext uri="{FF2B5EF4-FFF2-40B4-BE49-F238E27FC236}">
                <a16:creationId xmlns:a16="http://schemas.microsoft.com/office/drawing/2014/main" id="{0B44026E-48AB-4452-567D-D29E228334C2}"/>
              </a:ext>
            </a:extLst>
          </p:cNvPr>
          <p:cNvPicPr>
            <a:picLocks noChangeAspect="1"/>
          </p:cNvPicPr>
          <p:nvPr/>
        </p:nvPicPr>
        <p:blipFill>
          <a:blip r:embed="rId3"/>
          <a:stretch>
            <a:fillRect/>
          </a:stretch>
        </p:blipFill>
        <p:spPr>
          <a:xfrm>
            <a:off x="8678174" y="356687"/>
            <a:ext cx="3250438" cy="3174651"/>
          </a:xfrm>
          <a:prstGeom prst="rect">
            <a:avLst/>
          </a:prstGeom>
        </p:spPr>
      </p:pic>
    </p:spTree>
    <p:extLst>
      <p:ext uri="{BB962C8B-B14F-4D97-AF65-F5344CB8AC3E}">
        <p14:creationId xmlns:p14="http://schemas.microsoft.com/office/powerpoint/2010/main" val="407498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1C0D22C-2D04-4298-CAF1-31331E16DD76}"/>
              </a:ext>
            </a:extLst>
          </p:cNvPr>
          <p:cNvPicPr>
            <a:picLocks noChangeAspect="1"/>
          </p:cNvPicPr>
          <p:nvPr/>
        </p:nvPicPr>
        <p:blipFill>
          <a:blip r:embed="rId2"/>
          <a:stretch>
            <a:fillRect/>
          </a:stretch>
        </p:blipFill>
        <p:spPr>
          <a:xfrm>
            <a:off x="313934" y="759125"/>
            <a:ext cx="11342101" cy="5446366"/>
          </a:xfrm>
          <a:prstGeom prst="rect">
            <a:avLst/>
          </a:prstGeom>
        </p:spPr>
      </p:pic>
      <p:pic>
        <p:nvPicPr>
          <p:cNvPr id="2" name="Obraz 1">
            <a:extLst>
              <a:ext uri="{FF2B5EF4-FFF2-40B4-BE49-F238E27FC236}">
                <a16:creationId xmlns:a16="http://schemas.microsoft.com/office/drawing/2014/main" id="{369C2483-DC9F-9456-9515-3EC3830BD9DE}"/>
              </a:ext>
            </a:extLst>
          </p:cNvPr>
          <p:cNvPicPr>
            <a:picLocks noChangeAspect="1"/>
          </p:cNvPicPr>
          <p:nvPr/>
        </p:nvPicPr>
        <p:blipFill>
          <a:blip r:embed="rId3"/>
          <a:stretch>
            <a:fillRect/>
          </a:stretch>
        </p:blipFill>
        <p:spPr>
          <a:xfrm>
            <a:off x="412343" y="292667"/>
            <a:ext cx="3267531" cy="3762900"/>
          </a:xfrm>
          <a:prstGeom prst="rect">
            <a:avLst/>
          </a:prstGeom>
        </p:spPr>
      </p:pic>
    </p:spTree>
    <p:extLst>
      <p:ext uri="{BB962C8B-B14F-4D97-AF65-F5344CB8AC3E}">
        <p14:creationId xmlns:p14="http://schemas.microsoft.com/office/powerpoint/2010/main" val="619801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2F089669-A602-3675-FADF-5418C458D4B6}"/>
              </a:ext>
            </a:extLst>
          </p:cNvPr>
          <p:cNvPicPr>
            <a:picLocks noChangeAspect="1"/>
          </p:cNvPicPr>
          <p:nvPr/>
        </p:nvPicPr>
        <p:blipFill>
          <a:blip r:embed="rId2"/>
          <a:stretch>
            <a:fillRect/>
          </a:stretch>
        </p:blipFill>
        <p:spPr>
          <a:xfrm>
            <a:off x="3985918" y="1542787"/>
            <a:ext cx="4220164" cy="3772426"/>
          </a:xfrm>
          <a:prstGeom prst="rect">
            <a:avLst/>
          </a:prstGeom>
        </p:spPr>
      </p:pic>
    </p:spTree>
    <p:extLst>
      <p:ext uri="{BB962C8B-B14F-4D97-AF65-F5344CB8AC3E}">
        <p14:creationId xmlns:p14="http://schemas.microsoft.com/office/powerpoint/2010/main" val="20011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8C71126-A655-49AD-3F4A-559F42FDD64D}"/>
              </a:ext>
            </a:extLst>
          </p:cNvPr>
          <p:cNvSpPr txBox="1"/>
          <p:nvPr/>
        </p:nvSpPr>
        <p:spPr>
          <a:xfrm>
            <a:off x="791737" y="1137424"/>
            <a:ext cx="10716321" cy="5296830"/>
          </a:xfrm>
          <a:prstGeom prst="rect">
            <a:avLst/>
          </a:prstGeom>
          <a:noFill/>
        </p:spPr>
        <p:txBody>
          <a:bodyPr wrap="square">
            <a:spAutoFit/>
          </a:bodyPr>
          <a:lstStyle/>
          <a:p>
            <a:pPr algn="ctr" rtl="0">
              <a:buNone/>
            </a:pPr>
            <a:br>
              <a:rPr lang="en-US" sz="1800" b="1" i="1" dirty="0">
                <a:solidFill>
                  <a:srgbClr val="000000"/>
                </a:solidFill>
                <a:effectLst/>
                <a:latin typeface="Century Gothic" panose="020B0502020202020204" pitchFamily="34" charset="0"/>
              </a:rPr>
            </a:br>
            <a:r>
              <a:rPr lang="en-US" sz="4000" b="1" i="1" dirty="0">
                <a:solidFill>
                  <a:srgbClr val="000000"/>
                </a:solidFill>
                <a:effectLst/>
                <a:latin typeface="Century Gothic" panose="020B0502020202020204" pitchFamily="34" charset="0"/>
              </a:rPr>
              <a:t>And that’s a wrap!</a:t>
            </a:r>
            <a:endParaRPr lang="en-US" sz="4000" b="0" i="0" dirty="0">
              <a:solidFill>
                <a:srgbClr val="000000"/>
              </a:solidFill>
              <a:effectLst/>
              <a:latin typeface="-apple-system"/>
            </a:endParaRPr>
          </a:p>
          <a:p>
            <a:pPr algn="ctr">
              <a:buNone/>
            </a:pPr>
            <a:br>
              <a:rPr lang="en-US" sz="4000" b="1" i="1" dirty="0">
                <a:solidFill>
                  <a:srgbClr val="000000"/>
                </a:solidFill>
                <a:effectLst/>
                <a:latin typeface="Arial" panose="020B0604020202020204" pitchFamily="34" charset="0"/>
              </a:rPr>
            </a:br>
            <a:endParaRPr lang="en-US" sz="4000" b="0" i="1" dirty="0">
              <a:solidFill>
                <a:srgbClr val="000000"/>
              </a:solidFill>
              <a:effectLst/>
              <a:latin typeface="Arial" panose="020B0604020202020204" pitchFamily="34" charset="0"/>
            </a:endParaRPr>
          </a:p>
          <a:p>
            <a:pPr algn="ctr" rtl="0"/>
            <a:r>
              <a:rPr lang="en-US" sz="4000" b="1" i="1" dirty="0">
                <a:solidFill>
                  <a:srgbClr val="000000"/>
                </a:solidFill>
                <a:effectLst/>
                <a:latin typeface="Century Gothic" panose="020B0502020202020204" pitchFamily="34" charset="0"/>
              </a:rPr>
              <a:t>This wasn’t just about projects and presentations, it was about the laughs shared, the "aha!" moments celebrated, and the kind of ideas that stick with you long after the final deadline.</a:t>
            </a:r>
            <a:endParaRPr lang="en-US" sz="4000" b="0" i="0" dirty="0">
              <a:solidFill>
                <a:srgbClr val="000000"/>
              </a:solidFill>
              <a:effectLst/>
              <a:latin typeface="-apple-system"/>
            </a:endParaRPr>
          </a:p>
        </p:txBody>
      </p:sp>
    </p:spTree>
    <p:extLst>
      <p:ext uri="{BB962C8B-B14F-4D97-AF65-F5344CB8AC3E}">
        <p14:creationId xmlns:p14="http://schemas.microsoft.com/office/powerpoint/2010/main" val="40828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7D1228C-DD6B-23B9-4D06-9ACDC27FB877}"/>
              </a:ext>
            </a:extLst>
          </p:cNvPr>
          <p:cNvSpPr txBox="1"/>
          <p:nvPr/>
        </p:nvSpPr>
        <p:spPr>
          <a:xfrm>
            <a:off x="3047281" y="3244334"/>
            <a:ext cx="6094562" cy="369332"/>
          </a:xfrm>
          <a:prstGeom prst="rect">
            <a:avLst/>
          </a:prstGeom>
          <a:noFill/>
        </p:spPr>
        <p:txBody>
          <a:bodyPr wrap="square">
            <a:spAutoFit/>
          </a:bodyPr>
          <a:lstStyle/>
          <a:p>
            <a:r>
              <a:rPr lang="pl-PL" dirty="0"/>
              <a:t>https://www.prometeruse.org/</a:t>
            </a:r>
          </a:p>
        </p:txBody>
      </p:sp>
    </p:spTree>
    <p:extLst>
      <p:ext uri="{BB962C8B-B14F-4D97-AF65-F5344CB8AC3E}">
        <p14:creationId xmlns:p14="http://schemas.microsoft.com/office/powerpoint/2010/main" val="123299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BFA43C0-CD86-DD61-20D1-0F60AA907ADB}"/>
              </a:ext>
            </a:extLst>
          </p:cNvPr>
          <p:cNvSpPr txBox="1"/>
          <p:nvPr/>
        </p:nvSpPr>
        <p:spPr>
          <a:xfrm>
            <a:off x="1002978" y="2046775"/>
            <a:ext cx="10459844" cy="3170099"/>
          </a:xfrm>
          <a:prstGeom prst="rect">
            <a:avLst/>
          </a:prstGeom>
          <a:noFill/>
        </p:spPr>
        <p:txBody>
          <a:bodyPr wrap="square">
            <a:spAutoFit/>
          </a:bodyPr>
          <a:lstStyle/>
          <a:p>
            <a:pPr algn="just" rtl="0" fontAlgn="base">
              <a:buFont typeface="Arial" panose="020B0604020202020204" pitchFamily="34" charset="0"/>
              <a:buChar char="•"/>
            </a:pPr>
            <a:r>
              <a:rPr lang="en-US" sz="4000" b="0" i="0" dirty="0">
                <a:solidFill>
                  <a:srgbClr val="000000"/>
                </a:solidFill>
                <a:effectLst/>
                <a:latin typeface="-apple-system"/>
              </a:rPr>
              <a:t>Pupils were challenged with quizzes designed to assess their understanding of climate change before and after the project. Congratulations to </a:t>
            </a:r>
            <a:r>
              <a:rPr lang="en-US" sz="4000" b="0" i="0" u="none" strike="noStrike" dirty="0">
                <a:solidFill>
                  <a:srgbClr val="3C61AA"/>
                </a:solidFill>
                <a:effectLst/>
                <a:latin typeface="-apple-system"/>
                <a:hlinkClick r:id="rId2"/>
              </a:rPr>
              <a:t>Saran School in Yazd </a:t>
            </a:r>
            <a:r>
              <a:rPr lang="en-US" sz="4000" b="0" i="0" dirty="0">
                <a:solidFill>
                  <a:srgbClr val="000000"/>
                </a:solidFill>
                <a:effectLst/>
                <a:latin typeface="-apple-system"/>
              </a:rPr>
              <a:t>for their outstanding improvement in quiz score (368.8%).</a:t>
            </a:r>
          </a:p>
        </p:txBody>
      </p:sp>
    </p:spTree>
    <p:extLst>
      <p:ext uri="{BB962C8B-B14F-4D97-AF65-F5344CB8AC3E}">
        <p14:creationId xmlns:p14="http://schemas.microsoft.com/office/powerpoint/2010/main" val="48692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7C82410-3656-A447-313C-47122D8C7DD4}"/>
              </a:ext>
            </a:extLst>
          </p:cNvPr>
          <p:cNvSpPr txBox="1"/>
          <p:nvPr/>
        </p:nvSpPr>
        <p:spPr>
          <a:xfrm>
            <a:off x="737839" y="1115121"/>
            <a:ext cx="10716322" cy="3785652"/>
          </a:xfrm>
          <a:prstGeom prst="rect">
            <a:avLst/>
          </a:prstGeom>
          <a:noFill/>
        </p:spPr>
        <p:txBody>
          <a:bodyPr wrap="square">
            <a:spAutoFit/>
          </a:bodyPr>
          <a:lstStyle/>
          <a:p>
            <a:pPr algn="just" rtl="0" fontAlgn="base">
              <a:buFont typeface="Arial" panose="020B0604020202020204" pitchFamily="34" charset="0"/>
              <a:buChar char="•"/>
            </a:pPr>
            <a:r>
              <a:rPr lang="pl-PL" sz="4000" b="0" i="0" dirty="0" err="1">
                <a:solidFill>
                  <a:srgbClr val="000000"/>
                </a:solidFill>
                <a:effectLst/>
                <a:latin typeface="-apple-system"/>
              </a:rPr>
              <a:t>Groups</a:t>
            </a:r>
            <a:r>
              <a:rPr lang="pl-PL" sz="4000" b="0" i="0" dirty="0">
                <a:solidFill>
                  <a:srgbClr val="000000"/>
                </a:solidFill>
                <a:effectLst/>
                <a:latin typeface="-apple-system"/>
              </a:rPr>
              <a:t> with </a:t>
            </a:r>
            <a:r>
              <a:rPr lang="pl-PL" sz="4000" b="0" i="0" dirty="0" err="1">
                <a:solidFill>
                  <a:srgbClr val="000000"/>
                </a:solidFill>
                <a:effectLst/>
                <a:latin typeface="-apple-system"/>
              </a:rPr>
              <a:t>similar</a:t>
            </a:r>
            <a:r>
              <a:rPr lang="pl-PL" sz="4000" b="0" i="0" dirty="0">
                <a:solidFill>
                  <a:srgbClr val="000000"/>
                </a:solidFill>
                <a:effectLst/>
                <a:latin typeface="-apple-system"/>
              </a:rPr>
              <a:t> </a:t>
            </a:r>
            <a:r>
              <a:rPr lang="pl-PL" sz="4000" b="0" i="0" dirty="0" err="1">
                <a:solidFill>
                  <a:srgbClr val="000000"/>
                </a:solidFill>
                <a:effectLst/>
                <a:latin typeface="-apple-system"/>
              </a:rPr>
              <a:t>projects</a:t>
            </a:r>
            <a:r>
              <a:rPr lang="pl-PL" sz="4000" b="0" i="0" dirty="0">
                <a:solidFill>
                  <a:srgbClr val="000000"/>
                </a:solidFill>
                <a:effectLst/>
                <a:latin typeface="-apple-system"/>
              </a:rPr>
              <a:t> </a:t>
            </a:r>
            <a:r>
              <a:rPr lang="pl-PL" sz="4000" b="0" i="0" dirty="0" err="1">
                <a:solidFill>
                  <a:srgbClr val="000000"/>
                </a:solidFill>
                <a:effectLst/>
                <a:latin typeface="-apple-system"/>
              </a:rPr>
              <a:t>partnered</a:t>
            </a:r>
            <a:r>
              <a:rPr lang="pl-PL" sz="4000" b="0" i="0" dirty="0">
                <a:solidFill>
                  <a:srgbClr val="000000"/>
                </a:solidFill>
                <a:effectLst/>
                <a:latin typeface="-apple-system"/>
              </a:rPr>
              <a:t> with </a:t>
            </a:r>
            <a:r>
              <a:rPr lang="pl-PL" sz="4000" b="0" i="0" dirty="0" err="1">
                <a:solidFill>
                  <a:srgbClr val="000000"/>
                </a:solidFill>
                <a:effectLst/>
                <a:latin typeface="-apple-system"/>
              </a:rPr>
              <a:t>their</a:t>
            </a:r>
            <a:r>
              <a:rPr lang="pl-PL" sz="4000" b="0" i="0" dirty="0">
                <a:solidFill>
                  <a:srgbClr val="000000"/>
                </a:solidFill>
                <a:effectLst/>
                <a:latin typeface="-apple-system"/>
              </a:rPr>
              <a:t> </a:t>
            </a:r>
            <a:r>
              <a:rPr lang="pl-PL" sz="4000" b="0" i="0" dirty="0" err="1">
                <a:solidFill>
                  <a:srgbClr val="000000"/>
                </a:solidFill>
                <a:effectLst/>
                <a:latin typeface="-apple-system"/>
              </a:rPr>
              <a:t>peers</a:t>
            </a:r>
            <a:r>
              <a:rPr lang="pl-PL" sz="4000" b="0" i="0" dirty="0">
                <a:solidFill>
                  <a:srgbClr val="000000"/>
                </a:solidFill>
                <a:effectLst/>
                <a:latin typeface="-apple-system"/>
              </a:rPr>
              <a:t> </a:t>
            </a:r>
            <a:r>
              <a:rPr lang="pl-PL" sz="4000" b="0" i="0" dirty="0" err="1">
                <a:solidFill>
                  <a:srgbClr val="000000"/>
                </a:solidFill>
                <a:effectLst/>
                <a:latin typeface="-apple-system"/>
              </a:rPr>
              <a:t>abroad</a:t>
            </a:r>
            <a:r>
              <a:rPr lang="pl-PL" sz="4000" b="0" i="0" dirty="0">
                <a:solidFill>
                  <a:srgbClr val="000000"/>
                </a:solidFill>
                <a:effectLst/>
                <a:latin typeface="-apple-system"/>
              </a:rPr>
              <a:t> to </a:t>
            </a:r>
            <a:r>
              <a:rPr lang="pl-PL" sz="4000" b="0" i="0" dirty="0" err="1">
                <a:solidFill>
                  <a:srgbClr val="000000"/>
                </a:solidFill>
                <a:effectLst/>
                <a:latin typeface="-apple-system"/>
              </a:rPr>
              <a:t>implement</a:t>
            </a:r>
            <a:r>
              <a:rPr lang="pl-PL" sz="4000" b="0" i="0" dirty="0">
                <a:solidFill>
                  <a:srgbClr val="000000"/>
                </a:solidFill>
                <a:effectLst/>
                <a:latin typeface="-apple-system"/>
              </a:rPr>
              <a:t> </a:t>
            </a:r>
            <a:r>
              <a:rPr lang="pl-PL" sz="4000" b="0" i="0" dirty="0" err="1">
                <a:solidFill>
                  <a:srgbClr val="000000"/>
                </a:solidFill>
                <a:effectLst/>
                <a:latin typeface="-apple-system"/>
              </a:rPr>
              <a:t>their</a:t>
            </a:r>
            <a:r>
              <a:rPr lang="pl-PL" sz="4000" b="0" i="0" dirty="0">
                <a:solidFill>
                  <a:srgbClr val="000000"/>
                </a:solidFill>
                <a:effectLst/>
                <a:latin typeface="-apple-system"/>
              </a:rPr>
              <a:t> </a:t>
            </a:r>
            <a:r>
              <a:rPr lang="pl-PL" sz="4000" b="0" i="0" dirty="0" err="1">
                <a:solidFill>
                  <a:srgbClr val="000000"/>
                </a:solidFill>
                <a:effectLst/>
                <a:latin typeface="-apple-system"/>
              </a:rPr>
              <a:t>projects</a:t>
            </a:r>
            <a:r>
              <a:rPr lang="pl-PL" sz="4000" b="0" i="0" dirty="0">
                <a:solidFill>
                  <a:srgbClr val="000000"/>
                </a:solidFill>
                <a:effectLst/>
                <a:latin typeface="-apple-system"/>
              </a:rPr>
              <a:t> and </a:t>
            </a:r>
            <a:r>
              <a:rPr lang="pl-PL" sz="4000" b="0" i="0" dirty="0" err="1">
                <a:solidFill>
                  <a:srgbClr val="000000"/>
                </a:solidFill>
                <a:effectLst/>
                <a:latin typeface="-apple-system"/>
              </a:rPr>
              <a:t>produce</a:t>
            </a:r>
            <a:r>
              <a:rPr lang="pl-PL" sz="4000" b="0" i="0" dirty="0">
                <a:solidFill>
                  <a:srgbClr val="000000"/>
                </a:solidFill>
                <a:effectLst/>
                <a:latin typeface="-apple-system"/>
              </a:rPr>
              <a:t> </a:t>
            </a:r>
            <a:r>
              <a:rPr lang="pl-PL" sz="4000" b="0" i="0" dirty="0" err="1">
                <a:solidFill>
                  <a:srgbClr val="000000"/>
                </a:solidFill>
                <a:effectLst/>
                <a:latin typeface="-apple-system"/>
              </a:rPr>
              <a:t>their</a:t>
            </a:r>
            <a:r>
              <a:rPr lang="pl-PL" sz="4000" b="0" i="0" dirty="0">
                <a:solidFill>
                  <a:srgbClr val="000000"/>
                </a:solidFill>
                <a:effectLst/>
                <a:latin typeface="-apple-system"/>
              </a:rPr>
              <a:t> </a:t>
            </a:r>
            <a:r>
              <a:rPr lang="pl-PL" sz="4000" b="0" i="0" dirty="0" err="1">
                <a:solidFill>
                  <a:srgbClr val="000000"/>
                </a:solidFill>
                <a:effectLst/>
                <a:latin typeface="-apple-system"/>
              </a:rPr>
              <a:t>videos</a:t>
            </a:r>
            <a:r>
              <a:rPr lang="pl-PL" sz="4000" b="0" i="0" dirty="0">
                <a:solidFill>
                  <a:srgbClr val="000000"/>
                </a:solidFill>
                <a:effectLst/>
                <a:latin typeface="-apple-system"/>
              </a:rPr>
              <a:t>. </a:t>
            </a:r>
            <a:r>
              <a:rPr lang="pl-PL" sz="4000" b="0" i="0" dirty="0" err="1">
                <a:solidFill>
                  <a:srgbClr val="000000"/>
                </a:solidFill>
                <a:effectLst/>
                <a:latin typeface="-apple-system"/>
              </a:rPr>
              <a:t>Kudos</a:t>
            </a:r>
            <a:r>
              <a:rPr lang="pl-PL" sz="4000" b="0" i="0" dirty="0">
                <a:solidFill>
                  <a:srgbClr val="000000"/>
                </a:solidFill>
                <a:effectLst/>
                <a:latin typeface="-apple-system"/>
              </a:rPr>
              <a:t> to </a:t>
            </a:r>
            <a:r>
              <a:rPr lang="pl-PL" sz="4000" b="0" i="0" u="none" strike="noStrike" dirty="0" err="1">
                <a:solidFill>
                  <a:srgbClr val="3C61AA"/>
                </a:solidFill>
                <a:effectLst/>
                <a:latin typeface="-apple-system"/>
                <a:hlinkClick r:id="rId2"/>
              </a:rPr>
              <a:t>Sparrows</a:t>
            </a:r>
            <a:r>
              <a:rPr lang="pl-PL" sz="4000" b="0" i="0" u="none" strike="noStrike" dirty="0">
                <a:solidFill>
                  <a:srgbClr val="3C61AA"/>
                </a:solidFill>
                <a:effectLst/>
                <a:latin typeface="-apple-system"/>
                <a:hlinkClick r:id="rId2"/>
              </a:rPr>
              <a:t>🐦 (IIILO 3D, Poland) &amp; </a:t>
            </a:r>
            <a:r>
              <a:rPr lang="pl-PL" sz="4000" b="0" i="0" u="none" strike="noStrike" dirty="0" err="1">
                <a:solidFill>
                  <a:srgbClr val="3C61AA"/>
                </a:solidFill>
                <a:effectLst/>
                <a:latin typeface="-apple-system"/>
                <a:hlinkClick r:id="rId2"/>
              </a:rPr>
              <a:t>Pronature</a:t>
            </a:r>
            <a:r>
              <a:rPr lang="pl-PL" sz="4000" b="0" i="0" u="none" strike="noStrike" dirty="0">
                <a:solidFill>
                  <a:srgbClr val="3C61AA"/>
                </a:solidFill>
                <a:effectLst/>
                <a:latin typeface="-apple-system"/>
                <a:hlinkClick r:id="rId2"/>
              </a:rPr>
              <a:t> (Saran High, Iran)</a:t>
            </a:r>
            <a:r>
              <a:rPr lang="pl-PL" sz="4000" b="0" i="0" dirty="0">
                <a:solidFill>
                  <a:srgbClr val="000000"/>
                </a:solidFill>
                <a:effectLst/>
                <a:latin typeface="-apple-system"/>
              </a:rPr>
              <a:t> and </a:t>
            </a:r>
            <a:r>
              <a:rPr lang="pl-PL" sz="4000" b="0" i="0" u="none" strike="noStrike" dirty="0">
                <a:solidFill>
                  <a:srgbClr val="3C61AA"/>
                </a:solidFill>
                <a:effectLst/>
                <a:latin typeface="-apple-system"/>
                <a:hlinkClick r:id="rId3"/>
              </a:rPr>
              <a:t>2 🥔 , 2 🍚 (JGH 9CF) &amp; 🎀🐆🎀(IIILO 2D)</a:t>
            </a:r>
            <a:r>
              <a:rPr lang="pl-PL" sz="4000" b="0" i="0" dirty="0">
                <a:solidFill>
                  <a:srgbClr val="000000"/>
                </a:solidFill>
                <a:effectLst/>
                <a:latin typeface="-apple-system"/>
              </a:rPr>
              <a:t> for </a:t>
            </a:r>
            <a:r>
              <a:rPr lang="pl-PL" sz="4000" b="0" i="0" dirty="0" err="1">
                <a:solidFill>
                  <a:srgbClr val="000000"/>
                </a:solidFill>
                <a:effectLst/>
                <a:latin typeface="-apple-system"/>
              </a:rPr>
              <a:t>their</a:t>
            </a:r>
            <a:r>
              <a:rPr lang="pl-PL" sz="4000" b="0" i="0" dirty="0">
                <a:solidFill>
                  <a:srgbClr val="000000"/>
                </a:solidFill>
                <a:effectLst/>
                <a:latin typeface="-apple-system"/>
              </a:rPr>
              <a:t> </a:t>
            </a:r>
            <a:r>
              <a:rPr lang="pl-PL" sz="4000" b="0" i="0" dirty="0" err="1">
                <a:solidFill>
                  <a:srgbClr val="000000"/>
                </a:solidFill>
                <a:effectLst/>
                <a:latin typeface="-apple-system"/>
              </a:rPr>
              <a:t>active</a:t>
            </a:r>
            <a:r>
              <a:rPr lang="pl-PL" sz="4000" b="0" i="0" dirty="0">
                <a:solidFill>
                  <a:srgbClr val="000000"/>
                </a:solidFill>
                <a:effectLst/>
                <a:latin typeface="-apple-system"/>
              </a:rPr>
              <a:t> </a:t>
            </a:r>
            <a:r>
              <a:rPr lang="pl-PL" sz="4000" b="0" i="0" dirty="0" err="1">
                <a:solidFill>
                  <a:srgbClr val="000000"/>
                </a:solidFill>
                <a:effectLst/>
                <a:latin typeface="-apple-system"/>
              </a:rPr>
              <a:t>interactions</a:t>
            </a:r>
            <a:r>
              <a:rPr lang="pl-PL" sz="4000" b="0" i="0" dirty="0">
                <a:solidFill>
                  <a:srgbClr val="000000"/>
                </a:solidFill>
                <a:effectLst/>
                <a:latin typeface="-apple-system"/>
              </a:rPr>
              <a:t>.</a:t>
            </a:r>
          </a:p>
        </p:txBody>
      </p:sp>
    </p:spTree>
    <p:extLst>
      <p:ext uri="{BB962C8B-B14F-4D97-AF65-F5344CB8AC3E}">
        <p14:creationId xmlns:p14="http://schemas.microsoft.com/office/powerpoint/2010/main" val="295056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2CCA40-F997-77E8-69D2-1BA742EACFCB}"/>
              </a:ext>
            </a:extLst>
          </p:cNvPr>
          <p:cNvSpPr>
            <a:spLocks noGrp="1"/>
          </p:cNvSpPr>
          <p:nvPr>
            <p:ph type="title"/>
          </p:nvPr>
        </p:nvSpPr>
        <p:spPr>
          <a:xfrm>
            <a:off x="1143000" y="609600"/>
            <a:ext cx="9875520" cy="5133278"/>
          </a:xfrm>
        </p:spPr>
        <p:txBody>
          <a:bodyPr/>
          <a:lstStyle/>
          <a:p>
            <a:r>
              <a:rPr lang="pl-PL" dirty="0"/>
              <a:t>+ 20 </a:t>
            </a:r>
            <a:r>
              <a:rPr lang="pl-PL" dirty="0" err="1"/>
              <a:t>points</a:t>
            </a:r>
            <a:r>
              <a:rPr lang="pl-PL" dirty="0"/>
              <a:t> for </a:t>
            </a:r>
            <a:r>
              <a:rPr lang="pl-PL" dirty="0" err="1"/>
              <a:t>partnering</a:t>
            </a:r>
            <a:r>
              <a:rPr lang="pl-PL" dirty="0"/>
              <a:t> with </a:t>
            </a:r>
            <a:r>
              <a:rPr lang="pl-PL" dirty="0" err="1"/>
              <a:t>other</a:t>
            </a:r>
            <a:r>
              <a:rPr lang="pl-PL" dirty="0"/>
              <a:t> </a:t>
            </a:r>
            <a:r>
              <a:rPr lang="pl-PL" dirty="0" err="1"/>
              <a:t>schools</a:t>
            </a:r>
            <a:r>
              <a:rPr lang="pl-PL" dirty="0"/>
              <a:t> </a:t>
            </a:r>
          </a:p>
        </p:txBody>
      </p:sp>
    </p:spTree>
    <p:extLst>
      <p:ext uri="{BB962C8B-B14F-4D97-AF65-F5344CB8AC3E}">
        <p14:creationId xmlns:p14="http://schemas.microsoft.com/office/powerpoint/2010/main" val="189754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59B833D-01BE-2A61-6260-5DE78CDA0ECD}"/>
              </a:ext>
            </a:extLst>
          </p:cNvPr>
          <p:cNvSpPr txBox="1"/>
          <p:nvPr/>
        </p:nvSpPr>
        <p:spPr>
          <a:xfrm>
            <a:off x="864921" y="1941785"/>
            <a:ext cx="10203366" cy="3785652"/>
          </a:xfrm>
          <a:prstGeom prst="rect">
            <a:avLst/>
          </a:prstGeom>
          <a:noFill/>
        </p:spPr>
        <p:txBody>
          <a:bodyPr wrap="square">
            <a:spAutoFit/>
          </a:bodyPr>
          <a:lstStyle/>
          <a:p>
            <a:pPr algn="just" rtl="0" fontAlgn="base">
              <a:buFont typeface="Arial" panose="020B0604020202020204" pitchFamily="34" charset="0"/>
              <a:buChar char="•"/>
            </a:pPr>
            <a:r>
              <a:rPr lang="en-US" sz="4000" b="0" i="0" dirty="0">
                <a:solidFill>
                  <a:srgbClr val="000000"/>
                </a:solidFill>
                <a:effectLst/>
                <a:latin typeface="-apple-system"/>
              </a:rPr>
              <a:t>Pupils had the </a:t>
            </a:r>
            <a:r>
              <a:rPr lang="en-US" sz="4000" i="0" dirty="0">
                <a:solidFill>
                  <a:srgbClr val="000000"/>
                </a:solidFill>
                <a:effectLst/>
                <a:latin typeface="-apple-system"/>
              </a:rPr>
              <a:t>unique opportunity to interact with expert researchers</a:t>
            </a:r>
            <a:r>
              <a:rPr lang="en-US" sz="4000" b="0" i="0" dirty="0">
                <a:solidFill>
                  <a:srgbClr val="000000"/>
                </a:solidFill>
                <a:effectLst/>
                <a:latin typeface="-apple-system"/>
              </a:rPr>
              <a:t>, gaining insights into their selected projects. These interactions inspired the waste mitigation actions.</a:t>
            </a:r>
          </a:p>
          <a:p>
            <a:pPr>
              <a:buNone/>
            </a:pPr>
            <a:br>
              <a:rPr lang="en-US" sz="4000" dirty="0"/>
            </a:br>
            <a:endParaRPr lang="pl-PL" sz="4000" dirty="0"/>
          </a:p>
        </p:txBody>
      </p:sp>
    </p:spTree>
    <p:extLst>
      <p:ext uri="{BB962C8B-B14F-4D97-AF65-F5344CB8AC3E}">
        <p14:creationId xmlns:p14="http://schemas.microsoft.com/office/powerpoint/2010/main" val="173710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81D4639-6CDA-BA21-1BF1-FE21E5A7E5FA}"/>
              </a:ext>
            </a:extLst>
          </p:cNvPr>
          <p:cNvPicPr>
            <a:picLocks noChangeAspect="1"/>
          </p:cNvPicPr>
          <p:nvPr/>
        </p:nvPicPr>
        <p:blipFill>
          <a:blip r:embed="rId2"/>
          <a:stretch>
            <a:fillRect/>
          </a:stretch>
        </p:blipFill>
        <p:spPr>
          <a:xfrm>
            <a:off x="2326888" y="255366"/>
            <a:ext cx="7538224" cy="6347268"/>
          </a:xfrm>
          <a:prstGeom prst="rect">
            <a:avLst/>
          </a:prstGeom>
        </p:spPr>
      </p:pic>
    </p:spTree>
    <p:extLst>
      <p:ext uri="{BB962C8B-B14F-4D97-AF65-F5344CB8AC3E}">
        <p14:creationId xmlns:p14="http://schemas.microsoft.com/office/powerpoint/2010/main" val="294221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1831EFBF-2CAB-7756-B1AA-2FAAAC7CD831}"/>
              </a:ext>
            </a:extLst>
          </p:cNvPr>
          <p:cNvPicPr>
            <a:picLocks noChangeAspect="1"/>
          </p:cNvPicPr>
          <p:nvPr/>
        </p:nvPicPr>
        <p:blipFill>
          <a:blip r:embed="rId2"/>
          <a:stretch>
            <a:fillRect/>
          </a:stretch>
        </p:blipFill>
        <p:spPr>
          <a:xfrm>
            <a:off x="1237785" y="270451"/>
            <a:ext cx="9234683" cy="6346242"/>
          </a:xfrm>
          <a:prstGeom prst="rect">
            <a:avLst/>
          </a:prstGeom>
        </p:spPr>
      </p:pic>
    </p:spTree>
    <p:extLst>
      <p:ext uri="{BB962C8B-B14F-4D97-AF65-F5344CB8AC3E}">
        <p14:creationId xmlns:p14="http://schemas.microsoft.com/office/powerpoint/2010/main" val="265792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3EAB43D-36D3-A2E8-E3F8-BC84DBC327F1}"/>
              </a:ext>
            </a:extLst>
          </p:cNvPr>
          <p:cNvPicPr>
            <a:picLocks noChangeAspect="1"/>
          </p:cNvPicPr>
          <p:nvPr/>
        </p:nvPicPr>
        <p:blipFill>
          <a:blip r:embed="rId2"/>
          <a:srcRect t="179" r="28474" b="3057"/>
          <a:stretch/>
        </p:blipFill>
        <p:spPr>
          <a:xfrm>
            <a:off x="1716656" y="1250830"/>
            <a:ext cx="8358996" cy="4520242"/>
          </a:xfrm>
          <a:prstGeom prst="rect">
            <a:avLst/>
          </a:prstGeom>
        </p:spPr>
      </p:pic>
    </p:spTree>
    <p:extLst>
      <p:ext uri="{BB962C8B-B14F-4D97-AF65-F5344CB8AC3E}">
        <p14:creationId xmlns:p14="http://schemas.microsoft.com/office/powerpoint/2010/main" val="327573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BB6E7A8-D8E3-EA1B-45FC-F2B4D1F0BCEB}"/>
              </a:ext>
            </a:extLst>
          </p:cNvPr>
          <p:cNvPicPr>
            <a:picLocks noChangeAspect="1"/>
          </p:cNvPicPr>
          <p:nvPr/>
        </p:nvPicPr>
        <p:blipFill>
          <a:blip r:embed="rId2"/>
          <a:srcRect l="518" t="521" r="43533"/>
          <a:stretch/>
        </p:blipFill>
        <p:spPr>
          <a:xfrm>
            <a:off x="2415397" y="1609084"/>
            <a:ext cx="6495690" cy="3639832"/>
          </a:xfrm>
          <a:prstGeom prst="rect">
            <a:avLst/>
          </a:prstGeom>
        </p:spPr>
      </p:pic>
    </p:spTree>
    <p:extLst>
      <p:ext uri="{BB962C8B-B14F-4D97-AF65-F5344CB8AC3E}">
        <p14:creationId xmlns:p14="http://schemas.microsoft.com/office/powerpoint/2010/main" val="4117994742"/>
      </p:ext>
    </p:extLst>
  </p:cSld>
  <p:clrMapOvr>
    <a:masterClrMapping/>
  </p:clrMapOvr>
</p:sld>
</file>

<file path=ppt/theme/theme1.xml><?xml version="1.0" encoding="utf-8"?>
<a:theme xmlns:a="http://schemas.openxmlformats.org/drawingml/2006/main" name="Podstawa">
  <a:themeElements>
    <a:clrScheme name="Podstawa">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Podstawa">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odstawa">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TM03457444[[fn=Podstawa]]</Template>
  <TotalTime>3115</TotalTime>
  <Words>289</Words>
  <Application>Microsoft Office PowerPoint</Application>
  <PresentationFormat>Panoramiczny</PresentationFormat>
  <Paragraphs>23</Paragraphs>
  <Slides>19</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-apple-system</vt:lpstr>
      <vt:lpstr>Arial</vt:lpstr>
      <vt:lpstr>Calibri</vt:lpstr>
      <vt:lpstr>Century Gothic</vt:lpstr>
      <vt:lpstr>Corbel</vt:lpstr>
      <vt:lpstr>Podstawa</vt:lpstr>
      <vt:lpstr>Prometeruse </vt:lpstr>
      <vt:lpstr>Prezentacja programu PowerPoint</vt:lpstr>
      <vt:lpstr>Prezentacja programu PowerPoint</vt:lpstr>
      <vt:lpstr>+ 20 points for partnering with other schools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Marek Górka</dc:creator>
  <cp:lastModifiedBy>Marek Górka</cp:lastModifiedBy>
  <cp:revision>3</cp:revision>
  <dcterms:created xsi:type="dcterms:W3CDTF">2025-04-22T16:31:10Z</dcterms:created>
  <dcterms:modified xsi:type="dcterms:W3CDTF">2025-04-25T17:32:29Z</dcterms:modified>
</cp:coreProperties>
</file>