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0" r:id="rId5"/>
    <p:sldId id="258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F52D-4498-4C24-A2B5-2EB655B0F15C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4726-004C-4F50-8DAA-B2EAE37BF5A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F52D-4498-4C24-A2B5-2EB655B0F15C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4726-004C-4F50-8DAA-B2EAE37BF5A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F52D-4498-4C24-A2B5-2EB655B0F15C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4726-004C-4F50-8DAA-B2EAE37BF5A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F52D-4498-4C24-A2B5-2EB655B0F15C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4726-004C-4F50-8DAA-B2EAE37BF5A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F52D-4498-4C24-A2B5-2EB655B0F15C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4726-004C-4F50-8DAA-B2EAE37BF5A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F52D-4498-4C24-A2B5-2EB655B0F15C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4726-004C-4F50-8DAA-B2EAE37BF5A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F52D-4498-4C24-A2B5-2EB655B0F15C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4726-004C-4F50-8DAA-B2EAE37BF5A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F52D-4498-4C24-A2B5-2EB655B0F15C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4726-004C-4F50-8DAA-B2EAE37BF5A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F52D-4498-4C24-A2B5-2EB655B0F15C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4726-004C-4F50-8DAA-B2EAE37BF5A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F52D-4498-4C24-A2B5-2EB655B0F15C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4726-004C-4F50-8DAA-B2EAE37BF5A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F52D-4498-4C24-A2B5-2EB655B0F15C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4726-004C-4F50-8DAA-B2EAE37BF5A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1F52D-4498-4C24-A2B5-2EB655B0F15C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E4726-004C-4F50-8DAA-B2EAE37BF5A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Projekt edukacyjny: </a:t>
            </a:r>
            <a:br>
              <a:rPr lang="pl-PL" dirty="0" smtClean="0"/>
            </a:br>
            <a:r>
              <a:rPr lang="pl-PL" i="1" dirty="0" smtClean="0"/>
              <a:t>Kórnik – jego mieszkańcy i goście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Klasa </a:t>
            </a:r>
            <a:r>
              <a:rPr lang="pl-PL" dirty="0" err="1" smtClean="0">
                <a:solidFill>
                  <a:schemeClr val="tx1"/>
                </a:solidFill>
              </a:rPr>
              <a:t>IId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    </a:t>
            </a:r>
            <a:r>
              <a:rPr lang="pl-PL" sz="4400" b="1" dirty="0" smtClean="0"/>
              <a:t>Bardzo dziękujemy pracownikom Zamku w Kórniku </a:t>
            </a:r>
            <a:br>
              <a:rPr lang="pl-PL" sz="4400" b="1" dirty="0" smtClean="0"/>
            </a:br>
            <a:r>
              <a:rPr lang="pl-PL" sz="4400" b="1" dirty="0" smtClean="0"/>
              <a:t>i Biblioteki Działyńskich </a:t>
            </a:r>
            <a:br>
              <a:rPr lang="pl-PL" sz="4400" b="1" dirty="0" smtClean="0"/>
            </a:br>
            <a:r>
              <a:rPr lang="pl-PL" sz="4400" b="1" dirty="0" smtClean="0"/>
              <a:t>za pomoc w realizacji projektu</a:t>
            </a:r>
            <a:endParaRPr lang="pl-PL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Grupy i ich bohaterowie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None/>
            </a:pPr>
            <a:r>
              <a:rPr lang="pl-PL" dirty="0" smtClean="0"/>
              <a:t>1. Aleksander </a:t>
            </a:r>
            <a:r>
              <a:rPr lang="pl-PL" dirty="0" err="1"/>
              <a:t>Kazimierczyk</a:t>
            </a:r>
            <a:r>
              <a:rPr lang="pl-PL" dirty="0"/>
              <a:t>, Martyna </a:t>
            </a:r>
            <a:r>
              <a:rPr lang="pl-PL" dirty="0" err="1"/>
              <a:t>Werblińska</a:t>
            </a:r>
            <a:r>
              <a:rPr lang="pl-PL" dirty="0"/>
              <a:t>, Paula Dębska </a:t>
            </a:r>
          </a:p>
          <a:p>
            <a:pPr marL="514350" indent="-514350">
              <a:buNone/>
            </a:pPr>
            <a:r>
              <a:rPr lang="pl-PL" b="1" dirty="0" smtClean="0"/>
              <a:t>      Władysław </a:t>
            </a:r>
            <a:r>
              <a:rPr lang="pl-PL" b="1" dirty="0"/>
              <a:t>Zamoyski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2</a:t>
            </a:r>
            <a:r>
              <a:rPr lang="pl-PL" dirty="0"/>
              <a:t>. Gabriela </a:t>
            </a:r>
            <a:r>
              <a:rPr lang="pl-PL" dirty="0" err="1"/>
              <a:t>Szeffler</a:t>
            </a:r>
            <a:r>
              <a:rPr lang="pl-PL" dirty="0"/>
              <a:t>, Hanna </a:t>
            </a:r>
            <a:r>
              <a:rPr lang="pl-PL" dirty="0" err="1"/>
              <a:t>Wiejak</a:t>
            </a:r>
            <a:r>
              <a:rPr lang="pl-PL" dirty="0"/>
              <a:t>, Maja Jankowiak, Katarzyna Jankowska, Aleksander Tomkowiak </a:t>
            </a:r>
          </a:p>
          <a:p>
            <a:pPr>
              <a:buNone/>
            </a:pPr>
            <a:r>
              <a:rPr lang="pl-PL" b="1" dirty="0" smtClean="0"/>
              <a:t>      Ród Górków </a:t>
            </a:r>
            <a:endParaRPr lang="pl-PL" b="1" dirty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3</a:t>
            </a:r>
            <a:r>
              <a:rPr lang="pl-PL" dirty="0"/>
              <a:t>. Maja Muzalewska, Julia Zawieja, Kacper </a:t>
            </a:r>
            <a:r>
              <a:rPr lang="pl-PL" dirty="0" err="1"/>
              <a:t>Krystkiewicz</a:t>
            </a:r>
            <a:r>
              <a:rPr lang="pl-PL" dirty="0"/>
              <a:t>, Anna Matyjaszek, Maja Pogorzelska </a:t>
            </a:r>
          </a:p>
          <a:p>
            <a:pPr>
              <a:buNone/>
            </a:pPr>
            <a:r>
              <a:rPr lang="pl-PL" dirty="0" smtClean="0"/>
              <a:t>     </a:t>
            </a:r>
            <a:r>
              <a:rPr lang="pl-PL" b="1" dirty="0" smtClean="0"/>
              <a:t>Teofila </a:t>
            </a:r>
            <a:r>
              <a:rPr lang="pl-PL" b="1" dirty="0"/>
              <a:t>Działyńska 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4</a:t>
            </a:r>
            <a:r>
              <a:rPr lang="pl-PL" dirty="0"/>
              <a:t>. Lena </a:t>
            </a:r>
            <a:r>
              <a:rPr lang="pl-PL" dirty="0" err="1"/>
              <a:t>Cendecka</a:t>
            </a:r>
            <a:r>
              <a:rPr lang="pl-PL" dirty="0"/>
              <a:t>, Aleksandra </a:t>
            </a:r>
            <a:r>
              <a:rPr lang="pl-PL" dirty="0" err="1"/>
              <a:t>Czubanowska</a:t>
            </a:r>
            <a:r>
              <a:rPr lang="pl-PL" dirty="0"/>
              <a:t>, Igor Szostak, Maria </a:t>
            </a:r>
            <a:r>
              <a:rPr lang="pl-PL" dirty="0" smtClean="0"/>
              <a:t>Wolniewicz   </a:t>
            </a:r>
          </a:p>
          <a:p>
            <a:pPr>
              <a:buNone/>
            </a:pPr>
            <a:r>
              <a:rPr lang="pl-PL" dirty="0" smtClean="0"/>
              <a:t>    </a:t>
            </a:r>
            <a:r>
              <a:rPr lang="pl-PL" b="1" dirty="0" smtClean="0"/>
              <a:t> Tytus </a:t>
            </a:r>
            <a:r>
              <a:rPr lang="pl-PL" b="1" dirty="0"/>
              <a:t>Działyński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5</a:t>
            </a:r>
            <a:r>
              <a:rPr lang="pl-PL" dirty="0"/>
              <a:t>. Magdalena Stadnik, Martyna Henkel, Maja Wieczorek, Wiktoria </a:t>
            </a:r>
            <a:r>
              <a:rPr lang="pl-PL" dirty="0" smtClean="0"/>
              <a:t>Białek</a:t>
            </a:r>
          </a:p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  </a:t>
            </a:r>
            <a:r>
              <a:rPr lang="pl-PL" b="1" dirty="0" smtClean="0"/>
              <a:t>Jan </a:t>
            </a:r>
            <a:r>
              <a:rPr lang="pl-PL" b="1" dirty="0"/>
              <a:t>Kanty Działyński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IMG_20230509_133551_2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4824536" cy="64327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rojekt Kórnik\IMG_20230424_093903_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38952" cy="5879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IMG_20230424_111848_7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5" y="692696"/>
            <a:ext cx="7186745" cy="5390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230424_104429_8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378767" cy="553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IMG_20230424_115630_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052736"/>
            <a:ext cx="6610681" cy="49580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230424_122049_8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80728"/>
            <a:ext cx="6802702" cy="51020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67</Words>
  <Application>Microsoft Office PowerPoint</Application>
  <PresentationFormat>Pokaz na ekranie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Projekt edukacyjny:  Kórnik – jego mieszkańcy i goście </vt:lpstr>
      <vt:lpstr>Slajd 2</vt:lpstr>
      <vt:lpstr>Grupy i ich bohaterowie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edukacyjny:  Kórnik – jego mieszkańcy i goście </dc:title>
  <dc:creator>admin</dc:creator>
  <cp:lastModifiedBy>admin</cp:lastModifiedBy>
  <cp:revision>6</cp:revision>
  <dcterms:created xsi:type="dcterms:W3CDTF">2023-05-09T14:19:28Z</dcterms:created>
  <dcterms:modified xsi:type="dcterms:W3CDTF">2023-05-09T14:47:40Z</dcterms:modified>
</cp:coreProperties>
</file>