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60" r:id="rId13"/>
    <p:sldId id="261" r:id="rId14"/>
    <p:sldId id="262" r:id="rId15"/>
    <p:sldId id="263" r:id="rId16"/>
    <p:sldId id="264" r:id="rId17"/>
    <p:sldId id="265" r:id="rId18"/>
    <p:sldId id="274" r:id="rId19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179AA-D844-4B94-AE8D-6F7AE069767A}" type="datetimeFigureOut">
              <a:rPr lang="pl-PL"/>
              <a:pPr>
                <a:defRPr/>
              </a:pPr>
              <a:t>23.03.2021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A9EF5-AF13-4FA8-931C-9EEA5FDE3BC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87293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E770A-0816-4F39-AC9E-8930B2D4AB1A}" type="datetimeFigureOut">
              <a:rPr lang="pl-PL"/>
              <a:pPr>
                <a:defRPr/>
              </a:pPr>
              <a:t>23.03.2021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2BEC93-47E9-41C1-94E5-DEA450C2E1FA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86850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F6F47-209A-4A3D-8E1D-ACAFA110B21D}" type="datetimeFigureOut">
              <a:rPr lang="pl-PL"/>
              <a:pPr>
                <a:defRPr/>
              </a:pPr>
              <a:t>23.03.2021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49D661-D563-488B-BB9D-6D854FC93CFE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1926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D2C90-DEFA-4E09-83FF-C8C2EB29AABC}" type="datetimeFigureOut">
              <a:rPr lang="pl-PL"/>
              <a:pPr>
                <a:defRPr/>
              </a:pPr>
              <a:t>23.03.2021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861504-17ED-4D92-9538-251B2860A8C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56395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2E46B-FD4C-4135-A415-D2062A8BE97E}" type="datetimeFigureOut">
              <a:rPr lang="pl-PL"/>
              <a:pPr>
                <a:defRPr/>
              </a:pPr>
              <a:t>23.03.2021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EFA554-1F0B-461F-9B37-DFB3D74CCFEE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24897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E21BB-944B-4981-9FC4-AE0CD418AF00}" type="datetimeFigureOut">
              <a:rPr lang="pl-PL"/>
              <a:pPr>
                <a:defRPr/>
              </a:pPr>
              <a:t>23.03.2021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5A76A-2671-4863-A870-42F45833F6C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95554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80B8D-8E74-42F0-9243-9B504C9F8288}" type="datetimeFigureOut">
              <a:rPr lang="pl-PL"/>
              <a:pPr>
                <a:defRPr/>
              </a:pPr>
              <a:t>23.03.2021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B1489D-56D7-4FB1-975D-002ABD69F03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43647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03053-D7E7-437A-ABBF-5F4850B39315}" type="datetimeFigureOut">
              <a:rPr lang="pl-PL"/>
              <a:pPr>
                <a:defRPr/>
              </a:pPr>
              <a:t>23.03.2021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D336CF-1472-4F2E-A2D7-9CB334F50E2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96588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847E2-A63E-4FBF-80E0-D1A27047C337}" type="datetimeFigureOut">
              <a:rPr lang="pl-PL"/>
              <a:pPr>
                <a:defRPr/>
              </a:pPr>
              <a:t>23.03.2021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8B1879-C17D-449F-82BB-DC44FE678DF3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45242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7FDAA-5378-42DB-B037-A5B146CB1384}" type="datetimeFigureOut">
              <a:rPr lang="pl-PL"/>
              <a:pPr>
                <a:defRPr/>
              </a:pPr>
              <a:t>23.03.2021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3D6ED-6F52-4B0C-94D4-DD24957F54F3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99506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5EA2F-E0BE-40DF-962B-AE4B12A7B2FB}" type="datetimeFigureOut">
              <a:rPr lang="pl-PL"/>
              <a:pPr>
                <a:defRPr/>
              </a:pPr>
              <a:t>23.03.2021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A6C70C-A309-4795-A2CA-24582706DA35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5234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8A0B72-3C00-4448-AF96-0653E2BF58E9}" type="datetimeFigureOut">
              <a:rPr lang="pl-PL"/>
              <a:pPr>
                <a:defRPr/>
              </a:pPr>
              <a:t>23.03.2021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2B6F762-4248-41A5-A42F-0238F50E3972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l-PL" altLang="pl-PL" smtClean="0"/>
              <a:t>Dzień talentów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/>
              <a:t>Sport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Obraz 1" descr="image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295400"/>
            <a:ext cx="5715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Obraz 1" descr="image6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827088"/>
            <a:ext cx="7804150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/>
              <a:t>Zuzanna </a:t>
            </a:r>
            <a:r>
              <a:rPr lang="pl-PL" dirty="0" err="1" smtClean="0"/>
              <a:t>Jamielucha</a:t>
            </a:r>
            <a:r>
              <a:rPr lang="pl-PL" dirty="0" smtClean="0"/>
              <a:t> 1e</a:t>
            </a:r>
            <a:br>
              <a:rPr lang="pl-PL" dirty="0" smtClean="0"/>
            </a:br>
            <a:r>
              <a:rPr lang="pl-PL" dirty="0" smtClean="0"/>
              <a:t>LA - 400m</a:t>
            </a:r>
          </a:p>
        </p:txBody>
      </p:sp>
      <p:pic>
        <p:nvPicPr>
          <p:cNvPr id="13315" name="Symbol zastępczy zawartości 3" descr="121078398_2496937590605966_8162279778272744429_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1773238"/>
            <a:ext cx="3657600" cy="2743200"/>
          </a:xfrm>
        </p:spPr>
      </p:pic>
      <p:pic>
        <p:nvPicPr>
          <p:cNvPr id="13316" name="Obraz 4" descr="121078194_395653508264440_7725058876207989459_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420938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/>
              <a:t>Piotr </a:t>
            </a:r>
            <a:r>
              <a:rPr lang="pl-PL" dirty="0" err="1" smtClean="0"/>
              <a:t>Martyński</a:t>
            </a:r>
            <a:r>
              <a:rPr lang="pl-PL" dirty="0" smtClean="0"/>
              <a:t>  2Ga</a:t>
            </a:r>
            <a:br>
              <a:rPr lang="pl-PL" dirty="0" smtClean="0"/>
            </a:br>
            <a:r>
              <a:rPr lang="pl-PL" dirty="0" smtClean="0"/>
              <a:t>LA - pchnięcie kulą</a:t>
            </a:r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628775"/>
            <a:ext cx="3657600" cy="2743200"/>
          </a:xfrm>
          <a:noFill/>
        </p:spPr>
      </p:pic>
      <p:pic>
        <p:nvPicPr>
          <p:cNvPr id="14340" name="Obraz 5" descr="121138360_337410717358771_699436778896098345_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773238"/>
            <a:ext cx="4703762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292600"/>
            <a:ext cx="316865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/>
              <a:t>Patrycja Kaźmierczak 2Gc</a:t>
            </a:r>
            <a:br>
              <a:rPr lang="pl-PL" dirty="0" smtClean="0"/>
            </a:br>
            <a:r>
              <a:rPr lang="pl-PL" dirty="0" smtClean="0"/>
              <a:t>LA – skok w </a:t>
            </a:r>
            <a:r>
              <a:rPr lang="pl-PL" dirty="0" err="1" smtClean="0"/>
              <a:t>zwyż</a:t>
            </a:r>
            <a:endParaRPr lang="pl-PL" dirty="0" smtClean="0"/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0" y="1844675"/>
            <a:ext cx="3657600" cy="2743200"/>
          </a:xfrm>
          <a:noFill/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00213"/>
            <a:ext cx="3322637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573463"/>
            <a:ext cx="4032250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/>
              <a:t>Aleks </a:t>
            </a:r>
            <a:r>
              <a:rPr lang="pl-PL" dirty="0" err="1" smtClean="0"/>
              <a:t>Czaronek</a:t>
            </a:r>
            <a:r>
              <a:rPr lang="pl-PL" dirty="0" smtClean="0"/>
              <a:t>  2Ga</a:t>
            </a:r>
            <a:br>
              <a:rPr lang="pl-PL" dirty="0" smtClean="0"/>
            </a:br>
            <a:r>
              <a:rPr lang="pl-PL" dirty="0" smtClean="0"/>
              <a:t>LA – skok w dal</a:t>
            </a:r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700213"/>
            <a:ext cx="3657600" cy="2743200"/>
          </a:xfrm>
          <a:noFill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7813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/>
              <a:t>Amelia </a:t>
            </a:r>
            <a:r>
              <a:rPr lang="pl-PL" dirty="0" err="1" smtClean="0"/>
              <a:t>Otlewska</a:t>
            </a:r>
            <a:r>
              <a:rPr lang="pl-PL" dirty="0" smtClean="0"/>
              <a:t> 2 Pb</a:t>
            </a:r>
            <a:br>
              <a:rPr lang="pl-PL" dirty="0" smtClean="0"/>
            </a:br>
            <a:r>
              <a:rPr lang="pl-PL" dirty="0" smtClean="0"/>
              <a:t>Jeździectwo</a:t>
            </a:r>
          </a:p>
        </p:txBody>
      </p:sp>
      <p:pic>
        <p:nvPicPr>
          <p:cNvPr id="17411" name="Symbol zastępczy zawartości 3" descr="69765314_2669849803046425_1144078012325560320_n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628775"/>
            <a:ext cx="2808287" cy="2808288"/>
          </a:xfrm>
        </p:spPr>
      </p:pic>
      <p:pic>
        <p:nvPicPr>
          <p:cNvPr id="17412" name="Obraz 4" descr="67037596_780447845684675_2820895160932499456_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628775"/>
            <a:ext cx="4760912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Obraz 1" descr="15196022_280701388992659_7215637017415406608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49275"/>
            <a:ext cx="8378825" cy="570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/>
              <a:t>Natalia Woźniak 2 Pd</a:t>
            </a:r>
            <a:br>
              <a:rPr lang="pl-PL" altLang="pl-PL" smtClean="0"/>
            </a:br>
            <a:r>
              <a:rPr lang="pl-PL" altLang="pl-PL" smtClean="0"/>
              <a:t>Szermierka</a:t>
            </a:r>
          </a:p>
        </p:txBody>
      </p:sp>
      <p:pic>
        <p:nvPicPr>
          <p:cNvPr id="19459" name="Symbol zastępczy zawartości 3" descr="unnamze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2276475"/>
            <a:ext cx="3240088" cy="2835275"/>
          </a:xfrm>
        </p:spPr>
      </p:pic>
      <p:pic>
        <p:nvPicPr>
          <p:cNvPr id="19460" name="Obraz 4" descr="unnam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205038"/>
            <a:ext cx="4333875" cy="289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/>
              <a:t>Agata Bogusławska 3f </a:t>
            </a:r>
            <a:br>
              <a:rPr lang="pl-PL" dirty="0" smtClean="0"/>
            </a:br>
            <a:r>
              <a:rPr lang="pl-PL" dirty="0" smtClean="0"/>
              <a:t> Taniec nowoczesny</a:t>
            </a:r>
          </a:p>
        </p:txBody>
      </p:sp>
      <p:pic>
        <p:nvPicPr>
          <p:cNvPr id="3075" name="Symbol zastępczy zawartości 3" descr="image-12398667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962150"/>
            <a:ext cx="8229600" cy="38020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Obraz 2" descr="1615889123123-image-12398667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6038"/>
            <a:ext cx="9144000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az 1" descr="1615889123119-image-12398667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6038"/>
            <a:ext cx="9144000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mtClean="0"/>
              <a:t>Monika Kołodziejczyk 3b</a:t>
            </a:r>
            <a:br>
              <a:rPr lang="pl-PL" altLang="pl-PL" smtClean="0"/>
            </a:br>
            <a:r>
              <a:rPr lang="pl-PL" altLang="pl-PL" smtClean="0"/>
              <a:t>Taniec nowoczesny</a:t>
            </a:r>
          </a:p>
        </p:txBody>
      </p:sp>
      <p:pic>
        <p:nvPicPr>
          <p:cNvPr id="6147" name="Symbol zastępczy zawartości 3" descr="image0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9513" y="1600200"/>
            <a:ext cx="6784975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Obraz 1" descr="image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03375"/>
            <a:ext cx="5486400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Obraz 1" descr="image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7315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raz 1" descr="image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520825"/>
            <a:ext cx="57150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Obraz 1" descr="image4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306513"/>
            <a:ext cx="5715000" cy="424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29</Words>
  <Application>Microsoft Office PowerPoint</Application>
  <PresentationFormat>Pokaz na ekranie (4:3)</PresentationFormat>
  <Paragraphs>10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1" baseType="lpstr">
      <vt:lpstr>Arial</vt:lpstr>
      <vt:lpstr>Calibri</vt:lpstr>
      <vt:lpstr>Motyw pakietu Office</vt:lpstr>
      <vt:lpstr>Dzień talentów</vt:lpstr>
      <vt:lpstr>Agata Bogusławska 3f   Taniec nowoczesny</vt:lpstr>
      <vt:lpstr>Prezentacja programu PowerPoint</vt:lpstr>
      <vt:lpstr>Prezentacja programu PowerPoint</vt:lpstr>
      <vt:lpstr>Monika Kołodziejczyk 3b Taniec nowoczesny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Zuzanna Jamielucha 1e LA - 400m</vt:lpstr>
      <vt:lpstr>Piotr Martyński  2Ga LA - pchnięcie kulą</vt:lpstr>
      <vt:lpstr>Patrycja Kaźmierczak 2Gc LA – skok w zwyż</vt:lpstr>
      <vt:lpstr>Aleks Czaronek  2Ga LA – skok w dal</vt:lpstr>
      <vt:lpstr>Amelia Otlewska 2 Pb Jeździectwo</vt:lpstr>
      <vt:lpstr>Prezentacja programu PowerPoint</vt:lpstr>
      <vt:lpstr>Natalia Woźniak 2 Pd Szermierka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Dzień talentów</dc:title>
  <dc:creator>IRENA</dc:creator>
  <cp:lastModifiedBy>Użytkownik systemu Windows</cp:lastModifiedBy>
  <cp:revision>6</cp:revision>
  <dcterms:created xsi:type="dcterms:W3CDTF">2021-03-17T11:16:47Z</dcterms:created>
  <dcterms:modified xsi:type="dcterms:W3CDTF">2021-03-23T13:02:29Z</dcterms:modified>
</cp:coreProperties>
</file>