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8288-CDBD-4089-83A0-4B8AEC3A6F5E}" type="datetimeFigureOut">
              <a:rPr lang="pl-PL" smtClean="0"/>
              <a:t>23.03.2021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EB8-869C-4343-8557-062A7D435F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006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8288-CDBD-4089-83A0-4B8AEC3A6F5E}" type="datetimeFigureOut">
              <a:rPr lang="pl-PL" smtClean="0"/>
              <a:t>23.03.2021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EB8-869C-4343-8557-062A7D435F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84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8288-CDBD-4089-83A0-4B8AEC3A6F5E}" type="datetimeFigureOut">
              <a:rPr lang="pl-PL" smtClean="0"/>
              <a:t>23.03.2021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EB8-869C-4343-8557-062A7D435F35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2013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8288-CDBD-4089-83A0-4B8AEC3A6F5E}" type="datetimeFigureOut">
              <a:rPr lang="pl-PL" smtClean="0"/>
              <a:t>23.03.2021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EB8-869C-4343-8557-062A7D435F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1437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8288-CDBD-4089-83A0-4B8AEC3A6F5E}" type="datetimeFigureOut">
              <a:rPr lang="pl-PL" smtClean="0"/>
              <a:t>23.03.2021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EB8-869C-4343-8557-062A7D435F35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1152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8288-CDBD-4089-83A0-4B8AEC3A6F5E}" type="datetimeFigureOut">
              <a:rPr lang="pl-PL" smtClean="0"/>
              <a:t>23.03.2021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EB8-869C-4343-8557-062A7D435F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5371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8288-CDBD-4089-83A0-4B8AEC3A6F5E}" type="datetimeFigureOut">
              <a:rPr lang="pl-PL" smtClean="0"/>
              <a:t>23.03.2021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EB8-869C-4343-8557-062A7D435F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7188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8288-CDBD-4089-83A0-4B8AEC3A6F5E}" type="datetimeFigureOut">
              <a:rPr lang="pl-PL" smtClean="0"/>
              <a:t>23.03.2021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EB8-869C-4343-8557-062A7D435F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288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8288-CDBD-4089-83A0-4B8AEC3A6F5E}" type="datetimeFigureOut">
              <a:rPr lang="pl-PL" smtClean="0"/>
              <a:t>23.03.2021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EB8-869C-4343-8557-062A7D435F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426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8288-CDBD-4089-83A0-4B8AEC3A6F5E}" type="datetimeFigureOut">
              <a:rPr lang="pl-PL" smtClean="0"/>
              <a:t>23.03.2021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EB8-869C-4343-8557-062A7D435F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12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8288-CDBD-4089-83A0-4B8AEC3A6F5E}" type="datetimeFigureOut">
              <a:rPr lang="pl-PL" smtClean="0"/>
              <a:t>23.03.2021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EB8-869C-4343-8557-062A7D435F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097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8288-CDBD-4089-83A0-4B8AEC3A6F5E}" type="datetimeFigureOut">
              <a:rPr lang="pl-PL" smtClean="0"/>
              <a:t>23.03.2021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EB8-869C-4343-8557-062A7D435F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145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8288-CDBD-4089-83A0-4B8AEC3A6F5E}" type="datetimeFigureOut">
              <a:rPr lang="pl-PL" smtClean="0"/>
              <a:t>23.03.2021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EB8-869C-4343-8557-062A7D435F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134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8288-CDBD-4089-83A0-4B8AEC3A6F5E}" type="datetimeFigureOut">
              <a:rPr lang="pl-PL" smtClean="0"/>
              <a:t>23.03.2021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EB8-869C-4343-8557-062A7D435F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873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8288-CDBD-4089-83A0-4B8AEC3A6F5E}" type="datetimeFigureOut">
              <a:rPr lang="pl-PL" smtClean="0"/>
              <a:t>23.03.2021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EB8-869C-4343-8557-062A7D435F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91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8288-CDBD-4089-83A0-4B8AEC3A6F5E}" type="datetimeFigureOut">
              <a:rPr lang="pl-PL" smtClean="0"/>
              <a:t>23.03.2021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BEB8-869C-4343-8557-062A7D435F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981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8288-CDBD-4089-83A0-4B8AEC3A6F5E}" type="datetimeFigureOut">
              <a:rPr lang="pl-PL" smtClean="0"/>
              <a:t>23.03.2021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75BEB8-869C-4343-8557-062A7D435F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882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07067" y="150920"/>
            <a:ext cx="7766936" cy="4208016"/>
          </a:xfrm>
        </p:spPr>
        <p:txBody>
          <a:bodyPr/>
          <a:lstStyle/>
          <a:p>
            <a:pPr algn="l"/>
            <a:r>
              <a:rPr lang="pl-PL" sz="4800" dirty="0"/>
              <a:t>Biologia i przyroda w III LO im. św. Jana Kantego </a:t>
            </a:r>
            <a:r>
              <a:rPr lang="pl-PL" dirty="0"/>
              <a:t>– </a:t>
            </a:r>
            <a:r>
              <a:rPr lang="pl-PL" sz="4000" dirty="0"/>
              <a:t>wspieramy talenty, rozwijamy pasje!</a:t>
            </a:r>
          </a:p>
        </p:txBody>
      </p:sp>
    </p:spTree>
    <p:extLst>
      <p:ext uri="{BB962C8B-B14F-4D97-AF65-F5344CB8AC3E}">
        <p14:creationId xmlns:p14="http://schemas.microsoft.com/office/powerpoint/2010/main" val="2451009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34096" y="360608"/>
            <a:ext cx="6242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Biologia – projekty edukacyjne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50761" y="1094704"/>
            <a:ext cx="8167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  <a:latin typeface="Algerian" panose="04020705040A02060702" pitchFamily="82" charset="0"/>
              </a:rPr>
              <a:t>Szlachetne zdrowie</a:t>
            </a:r>
          </a:p>
          <a:p>
            <a:r>
              <a:rPr lang="pl-PL" dirty="0">
                <a:latin typeface="+mj-lt"/>
              </a:rPr>
              <a:t>W ramach projektu uczniowie przygotowują artykuły o tematyce medycznej.</a:t>
            </a:r>
          </a:p>
          <a:p>
            <a:r>
              <a:rPr lang="pl-PL" dirty="0">
                <a:latin typeface="+mj-lt"/>
              </a:rPr>
              <a:t>http://lo3.edu.pl/szlachetne-zdrowie/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8034"/>
            <a:ext cx="4893972" cy="268542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978794" y="5061397"/>
            <a:ext cx="3631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solidFill>
                  <a:srgbClr val="FF0000"/>
                </a:solidFill>
                <a:latin typeface="Algerian" panose="04020705040A02060702" pitchFamily="82" charset="0"/>
              </a:rPr>
              <a:t>Sesje i artykuły naukowe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765183" y="4307345"/>
            <a:ext cx="68030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Tradycją naszego liceum akademickiego jest przygotowywanie przez uczniów klas drugich sesji lub artykułów naukowych. Pierwsze z nich prezentowane są społeczności szkolnej w naszej auli. Sprawozdania z nich oraz najlepsze artykuły publikujemy na stronie szkoły, </a:t>
            </a:r>
            <a:r>
              <a:rPr lang="pl-PL"/>
              <a:t>np.:</a:t>
            </a:r>
            <a:endParaRPr lang="pl-PL" dirty="0"/>
          </a:p>
          <a:p>
            <a:r>
              <a:rPr lang="pl-PL" dirty="0"/>
              <a:t>http://lo3.edu.pl/histochemia-i-cytochemia/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2128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39403" y="1094704"/>
            <a:ext cx="59371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	</a:t>
            </a:r>
            <a:r>
              <a:rPr lang="pl-PL" sz="2400" i="1" dirty="0">
                <a:solidFill>
                  <a:srgbClr val="FF0000"/>
                </a:solidFill>
              </a:rPr>
              <a:t>Bieżący rok szkolny przebiega pod znakiem pandemii. Wirus </a:t>
            </a:r>
            <a:r>
              <a:rPr lang="pl-PL" sz="2400" i="1" dirty="0" err="1">
                <a:solidFill>
                  <a:srgbClr val="FF0000"/>
                </a:solidFill>
              </a:rPr>
              <a:t>Covid</a:t>
            </a:r>
            <a:r>
              <a:rPr lang="pl-PL" sz="2400" i="1" dirty="0">
                <a:solidFill>
                  <a:srgbClr val="FF0000"/>
                </a:solidFill>
              </a:rPr>
              <a:t> – 19 sprawił, że jest to czas trudny dla całej społeczności szkolnej. Nie oznacza to jednak, że skupiamy się tylko na realizacji podstaw programowych. Nawet w czasach nauczania on </a:t>
            </a:r>
            <a:r>
              <a:rPr lang="pl-PL" sz="2400" i="1" dirty="0" err="1">
                <a:solidFill>
                  <a:srgbClr val="FF0000"/>
                </a:solidFill>
              </a:rPr>
              <a:t>line</a:t>
            </a:r>
            <a:r>
              <a:rPr lang="pl-PL" sz="2400" i="1" dirty="0">
                <a:solidFill>
                  <a:srgbClr val="FF0000"/>
                </a:solidFill>
              </a:rPr>
              <a:t> realizujemy działania, które mają na celu wspieranie talentów i rozwijanie pasji naszych podopiecznych. Serdecznie zapraszam do zapoznania się z poniższymi przykładami takich inicjatyw, realizowanymi w ramach zajęć z przyrody i biologii.  </a:t>
            </a:r>
          </a:p>
        </p:txBody>
      </p:sp>
    </p:spTree>
    <p:extLst>
      <p:ext uri="{BB962C8B-B14F-4D97-AF65-F5344CB8AC3E}">
        <p14:creationId xmlns:p14="http://schemas.microsoft.com/office/powerpoint/2010/main" val="267803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40158" y="1068947"/>
            <a:ext cx="345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Przyroda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656823" y="1944711"/>
            <a:ext cx="77530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	</a:t>
            </a:r>
            <a:r>
              <a:rPr lang="pl-PL" sz="2400" dirty="0"/>
              <a:t>Lekcje przyrody w naszym liceum oparte są przede wszystkim na metodzie projektu. Uczniowie klas drugich i trzecich o profilu humanistycznym przygotowują i przedstawiają prezentacje na wybrane tematy, podczas których dzielą się z koleżankami i kolegami nabytą wiedzą. Metoda ta pozwala im także na kształtowanie umiejętności pracy w grupie, autoprezentacji oraz analizy i selekcji informacji.</a:t>
            </a:r>
          </a:p>
          <a:p>
            <a:r>
              <a:rPr lang="pl-PL" sz="2400" dirty="0"/>
              <a:t>	W marcu 2021 roku klasa 2 GD przygotowała też prace dotyczące zastosowania zasady złotego podziału budynków, mebli i ogrodów.</a:t>
            </a:r>
          </a:p>
        </p:txBody>
      </p:sp>
    </p:spTree>
    <p:extLst>
      <p:ext uri="{BB962C8B-B14F-4D97-AF65-F5344CB8AC3E}">
        <p14:creationId xmlns:p14="http://schemas.microsoft.com/office/powerpoint/2010/main" val="2657990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46975" y="953037"/>
            <a:ext cx="59650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Przyroda – przykład projektu</a:t>
            </a:r>
          </a:p>
          <a:p>
            <a:r>
              <a:rPr lang="pl-PL" sz="28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 rabaty kwiatowej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36312"/>
            <a:ext cx="6976056" cy="462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72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27279" y="927279"/>
            <a:ext cx="5245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Biologia – zajęcia akademickie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030310" y="1803042"/>
            <a:ext cx="923842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 roku szkolnym 2020/21, w trybie on </a:t>
            </a:r>
            <a:r>
              <a:rPr lang="pl-PL" dirty="0" err="1"/>
              <a:t>line</a:t>
            </a:r>
            <a:r>
              <a:rPr lang="pl-PL" dirty="0"/>
              <a:t>, zrealizowano dotychczas następujące</a:t>
            </a:r>
          </a:p>
          <a:p>
            <a:r>
              <a:rPr lang="pl-PL" dirty="0"/>
              <a:t> zajęcia akademickie:</a:t>
            </a:r>
          </a:p>
          <a:p>
            <a:r>
              <a:rPr lang="pl-PL" dirty="0"/>
              <a:t>֍ klasy pierwsze biologiczno-chemiczne uczestniczą w cyklu wykładów interaktywnych</a:t>
            </a:r>
          </a:p>
          <a:p>
            <a:r>
              <a:rPr lang="pl-PL" dirty="0"/>
              <a:t>prowadzonych przez członków SKN Dietetyki Klinicznej na następujące tematy: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Dlaczego jedzenia ma znaczenia? </a:t>
            </a:r>
            <a:br>
              <a:rPr lang="pl-PL" dirty="0"/>
            </a:br>
            <a:r>
              <a:rPr lang="pl-PL" dirty="0"/>
              <a:t>* Życie w czasach epidemii otyłości. </a:t>
            </a:r>
            <a:br>
              <a:rPr lang="pl-PL" dirty="0"/>
            </a:br>
            <a:r>
              <a:rPr lang="pl-PL" dirty="0"/>
              <a:t>* Czego nie jeść aby żyć zdrowo. </a:t>
            </a:r>
            <a:br>
              <a:rPr lang="pl-PL" dirty="0"/>
            </a:br>
            <a:r>
              <a:rPr lang="pl-PL" dirty="0"/>
              <a:t>* Środowiskowe aspekty produkcji żywności. </a:t>
            </a:r>
            <a:br>
              <a:rPr lang="pl-PL" dirty="0"/>
            </a:br>
            <a:r>
              <a:rPr lang="pl-PL" dirty="0"/>
              <a:t>* Dieta dla planety.. </a:t>
            </a:r>
            <a:br>
              <a:rPr lang="pl-PL" dirty="0"/>
            </a:br>
            <a:r>
              <a:rPr lang="pl-PL" dirty="0"/>
              <a:t>* Skąd czerpać wiedzę o zdrowym żywieniu – fakty i mity. </a:t>
            </a:r>
          </a:p>
          <a:p>
            <a:r>
              <a:rPr lang="pl-PL" dirty="0"/>
              <a:t>֍ klasy drugie biologiczno-chemiczne: profilaktyka zakażeń HIV/ AIDS;</a:t>
            </a:r>
          </a:p>
          <a:p>
            <a:r>
              <a:rPr lang="pl-PL" dirty="0"/>
              <a:t>֍ klasy trzecie biologiczno-chemiczne: wykłady prowadzone</a:t>
            </a:r>
          </a:p>
          <a:p>
            <a:r>
              <a:rPr lang="pl-PL" dirty="0"/>
              <a:t> przez profesor UAM dr hab. Anitę Szwed na następujące tematy:</a:t>
            </a:r>
          </a:p>
          <a:p>
            <a:r>
              <a:rPr lang="pl-PL" dirty="0"/>
              <a:t>- Rola układu hormonalnego w zachowaniu homeostazy organizmu;</a:t>
            </a:r>
          </a:p>
          <a:p>
            <a:r>
              <a:rPr lang="pl-PL" dirty="0"/>
              <a:t>- Rola układu autonomicznego w zachowaniu homeostazy organizmu</a:t>
            </a:r>
          </a:p>
        </p:txBody>
      </p:sp>
    </p:spTree>
    <p:extLst>
      <p:ext uri="{BB962C8B-B14F-4D97-AF65-F5344CB8AC3E}">
        <p14:creationId xmlns:p14="http://schemas.microsoft.com/office/powerpoint/2010/main" val="3398464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50761" y="425003"/>
            <a:ext cx="5245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Biologia – zajęcia akademickie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618187" y="1262130"/>
            <a:ext cx="8847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latach poprzednich, w ramach współpracy z poznańskimi uczelniami wyższymi</a:t>
            </a:r>
          </a:p>
          <a:p>
            <a:r>
              <a:rPr lang="pl-PL" dirty="0"/>
              <a:t> nasi uczniowie uczestniczyli także w zajęciach prowadzonych na terenie tychże jednostek.</a:t>
            </a:r>
          </a:p>
          <a:p>
            <a:r>
              <a:rPr lang="pl-PL" dirty="0"/>
              <a:t>https://skylark.up.poznan.pl/ogloszenia/dmik/zaj-cia-dla-uczni-w-szk-rednich-na-wydziale-nauk-o-ywno-ci-i-ywieniu-upp</a:t>
            </a:r>
          </a:p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34" y="3145664"/>
            <a:ext cx="3910887" cy="293316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036" y="3151325"/>
            <a:ext cx="5447763" cy="292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61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1972" y="425003"/>
            <a:ext cx="6088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Biologia – zajęcia akademickie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59" y="948224"/>
            <a:ext cx="4742606" cy="289587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7" y="948223"/>
            <a:ext cx="3013925" cy="340828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3309870"/>
            <a:ext cx="2661098" cy="354813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043189" y="4356504"/>
            <a:ext cx="20701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Zdjęcia wykonane</a:t>
            </a:r>
          </a:p>
          <a:p>
            <a:r>
              <a:rPr lang="pl-PL" dirty="0"/>
              <a:t>przez uczestników</a:t>
            </a:r>
          </a:p>
          <a:p>
            <a:r>
              <a:rPr lang="pl-PL" dirty="0"/>
              <a:t> zajęć</a:t>
            </a:r>
          </a:p>
        </p:txBody>
      </p:sp>
    </p:spTree>
    <p:extLst>
      <p:ext uri="{BB962C8B-B14F-4D97-AF65-F5344CB8AC3E}">
        <p14:creationId xmlns:p14="http://schemas.microsoft.com/office/powerpoint/2010/main" val="3559496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13645" y="772732"/>
            <a:ext cx="6242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Biologia – projekty edukacyjne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746975" y="1609859"/>
            <a:ext cx="78870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  <a:latin typeface="Algerian" panose="04020705040A02060702" pitchFamily="82" charset="0"/>
              </a:rPr>
              <a:t>Wybieram zdrowie</a:t>
            </a:r>
          </a:p>
          <a:p>
            <a:r>
              <a:rPr lang="pl-PL" dirty="0"/>
              <a:t>Projekt realizowany przez nauczycieli wychowania fizycznego i biologii</a:t>
            </a:r>
          </a:p>
          <a:p>
            <a:r>
              <a:rPr lang="pl-PL" dirty="0"/>
              <a:t>poświęcony propagowaniu zdrowego stylu życia, profilaktyki zakażeń HPV </a:t>
            </a:r>
          </a:p>
          <a:p>
            <a:r>
              <a:rPr lang="pl-PL" dirty="0"/>
              <a:t>oraz raka piersi i jąder.</a:t>
            </a:r>
          </a:p>
          <a:p>
            <a:r>
              <a:rPr lang="pl-PL" dirty="0"/>
              <a:t>http://lo3.edu.pl/category/wybieram-zdrowie/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77" y="2718514"/>
            <a:ext cx="5199187" cy="34569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85" y="3298063"/>
            <a:ext cx="4269825" cy="345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81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34851" y="373487"/>
            <a:ext cx="6242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Biologia – projekty edukacyjne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643944" y="1532586"/>
            <a:ext cx="1316334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Algerian" panose="04020705040A02060702" pitchFamily="82" charset="0"/>
              </a:rPr>
              <a:t>„Jak dbać o dobrostan organizmów hodowanych w domu?”</a:t>
            </a:r>
          </a:p>
          <a:p>
            <a:r>
              <a:rPr lang="pl-PL" b="1" dirty="0"/>
              <a:t> – projekt edukacyjny z biologii dla klasy 2 PD.</a:t>
            </a:r>
          </a:p>
          <a:p>
            <a:r>
              <a:rPr lang="pl-PL" b="1" dirty="0"/>
              <a:t>W ramach zajęć grupy uczniów projektują: wielogatunkowe nasadzenia</a:t>
            </a:r>
          </a:p>
          <a:p>
            <a:r>
              <a:rPr lang="pl-PL" b="1" dirty="0"/>
              <a:t> do zastosowania w pomieszczeniach, akwarium </a:t>
            </a:r>
            <a:r>
              <a:rPr lang="pl-PL" b="1" dirty="0" err="1"/>
              <a:t>biotopowe</a:t>
            </a:r>
            <a:r>
              <a:rPr lang="pl-PL" b="1" dirty="0"/>
              <a:t> i wolierę/ halę wolnych</a:t>
            </a:r>
          </a:p>
          <a:p>
            <a:r>
              <a:rPr lang="pl-PL" b="1" dirty="0"/>
              <a:t> lotów dla ptaków tropikalnych.</a:t>
            </a:r>
          </a:p>
          <a:p>
            <a:r>
              <a:rPr lang="pl-PL" b="1" dirty="0"/>
              <a:t>http://lo3.edu.pl/jak-dbac-o-dobrostan-organizmow-hodowanych-w-domu-projekt-edukacyjny-z-biologii-dla-klasy-2-pd/</a:t>
            </a:r>
          </a:p>
          <a:p>
            <a:endParaRPr lang="pl-PL" dirty="0"/>
          </a:p>
        </p:txBody>
      </p:sp>
      <p:pic>
        <p:nvPicPr>
          <p:cNvPr id="4" name="Obraz 3" descr="Obraz zawierający wewnątrz, żyjący, stół, budynek&#10;&#10;Opis wygenerowany automatycznie">
            <a:extLst>
              <a:ext uri="{FF2B5EF4-FFF2-40B4-BE49-F238E27FC236}">
                <a16:creationId xmlns:a16="http://schemas.microsoft.com/office/drawing/2014/main" xmlns="" id="{8E0511F4-895D-4168-B04F-BAF17D2AE8FF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/>
          <a:srcRect l="5333"/>
          <a:stretch/>
        </p:blipFill>
        <p:spPr>
          <a:xfrm>
            <a:off x="334851" y="3563911"/>
            <a:ext cx="5525027" cy="310782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303AEF5-4869-4F97-A08A-CC368E179BCA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/>
          <a:srcRect t="4439" r="-2" b="23646"/>
          <a:stretch/>
        </p:blipFill>
        <p:spPr>
          <a:xfrm>
            <a:off x="6001555" y="3374265"/>
            <a:ext cx="5691098" cy="32012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6607662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175</TotalTime>
  <Words>270</Words>
  <Application>Microsoft Office PowerPoint</Application>
  <PresentationFormat>Panoramiczny</PresentationFormat>
  <Paragraphs>46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Algerian</vt:lpstr>
      <vt:lpstr>Arial</vt:lpstr>
      <vt:lpstr>Trebuchet MS</vt:lpstr>
      <vt:lpstr>Wingdings 3</vt:lpstr>
      <vt:lpstr>Faseta</vt:lpstr>
      <vt:lpstr>Biologia i przyroda w III LO im. św. Jana Kantego – wspieramy talenty, rozwijamy pasje!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Biologia i przyroda w III LO im. św. Jana Kantego – wspieramy talenty, rozwijamy pasje.</dc:title>
  <dc:creator>MIKOŁAJ</dc:creator>
  <cp:lastModifiedBy>Użytkownik systemu Windows</cp:lastModifiedBy>
  <cp:revision>19</cp:revision>
  <dcterms:created xsi:type="dcterms:W3CDTF">2021-03-16T17:04:33Z</dcterms:created>
  <dcterms:modified xsi:type="dcterms:W3CDTF">2021-03-23T13:01:49Z</dcterms:modified>
</cp:coreProperties>
</file>