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16B-D16E-4162-811A-E3272B2252A4}" type="datetimeFigureOut">
              <a:rPr lang="pl-PL" smtClean="0"/>
              <a:t>2016-03-13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7B34-7D86-40A0-93F5-EBAD65AA27A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16B-D16E-4162-811A-E3272B2252A4}" type="datetimeFigureOut">
              <a:rPr lang="pl-PL" smtClean="0"/>
              <a:t>2016-03-13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7B34-7D86-40A0-93F5-EBAD65AA27A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16B-D16E-4162-811A-E3272B2252A4}" type="datetimeFigureOut">
              <a:rPr lang="pl-PL" smtClean="0"/>
              <a:t>2016-03-13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7B34-7D86-40A0-93F5-EBAD65AA27A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16B-D16E-4162-811A-E3272B2252A4}" type="datetimeFigureOut">
              <a:rPr lang="pl-PL" smtClean="0"/>
              <a:t>2016-03-13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7B34-7D86-40A0-93F5-EBAD65AA27A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16B-D16E-4162-811A-E3272B2252A4}" type="datetimeFigureOut">
              <a:rPr lang="pl-PL" smtClean="0"/>
              <a:t>2016-03-13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7B34-7D86-40A0-93F5-EBAD65AA27A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16B-D16E-4162-811A-E3272B2252A4}" type="datetimeFigureOut">
              <a:rPr lang="pl-PL" smtClean="0"/>
              <a:t>2016-03-13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7B34-7D86-40A0-93F5-EBAD65AA27A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16B-D16E-4162-811A-E3272B2252A4}" type="datetimeFigureOut">
              <a:rPr lang="pl-PL" smtClean="0"/>
              <a:t>2016-03-13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7B34-7D86-40A0-93F5-EBAD65AA27A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16B-D16E-4162-811A-E3272B2252A4}" type="datetimeFigureOut">
              <a:rPr lang="pl-PL" smtClean="0"/>
              <a:t>2016-03-13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B17B34-7D86-40A0-93F5-EBAD65AA27A9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16B-D16E-4162-811A-E3272B2252A4}" type="datetimeFigureOut">
              <a:rPr lang="pl-PL" smtClean="0"/>
              <a:t>2016-03-13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7B34-7D86-40A0-93F5-EBAD65AA27A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16B-D16E-4162-811A-E3272B2252A4}" type="datetimeFigureOut">
              <a:rPr lang="pl-PL" smtClean="0"/>
              <a:t>2016-03-13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CB17B34-7D86-40A0-93F5-EBAD65AA27A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96DE16B-D16E-4162-811A-E3272B2252A4}" type="datetimeFigureOut">
              <a:rPr lang="pl-PL" smtClean="0"/>
              <a:t>2016-03-13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7B34-7D86-40A0-93F5-EBAD65AA27A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96DE16B-D16E-4162-811A-E3272B2252A4}" type="datetimeFigureOut">
              <a:rPr lang="pl-PL" smtClean="0"/>
              <a:t>2016-03-13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CB17B34-7D86-40A0-93F5-EBAD65AA27A9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Funkcjonowanie układu mięśniowego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/>
              <a:t>– lekcja ze </a:t>
            </a:r>
            <a:r>
              <a:rPr lang="pl-PL" b="1" dirty="0" err="1"/>
              <a:t>strongmanem</a:t>
            </a:r>
            <a:r>
              <a:rPr lang="pl-PL" b="1" dirty="0"/>
              <a:t>.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rmAutofit/>
          </a:bodyPr>
          <a:lstStyle/>
          <a:p>
            <a:pPr algn="ctr"/>
            <a:r>
              <a:rPr lang="pl-PL" sz="1400" b="1" i="1" dirty="0" smtClean="0"/>
              <a:t>Drugiego </a:t>
            </a:r>
            <a:r>
              <a:rPr lang="pl-PL" sz="1400" b="1" i="1" dirty="0" smtClean="0"/>
              <a:t>dnia trzeciego miesiąca bieżącego roku klasa 3e za sprawą prof. Mikołaja Komorowskiego miała do czynienia z nietypową lekcją biologii, której tematem miała być fizjologia mięśni. To może trochę o tym, dlaczego była ona taka wyjątkowa…. Wiadomo, jak to jest jak się słyszy słowa „idziemy na wykład” – każdy uczeń wyobraża sobie twarde krzesła i godzinne przemowy, na których zachować pełne skupienie ciężko. </a:t>
            </a:r>
            <a:endParaRPr lang="pl-PL" sz="1400" b="1" i="1" dirty="0"/>
          </a:p>
        </p:txBody>
      </p:sp>
      <p:pic>
        <p:nvPicPr>
          <p:cNvPr id="7" name="Symbol zastępczy zawartości 6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67544" y="1628800"/>
            <a:ext cx="3312367" cy="4968552"/>
          </a:xfrm>
          <a:prstGeom prst="rect">
            <a:avLst/>
          </a:prstGeom>
        </p:spPr>
      </p:pic>
      <p:pic>
        <p:nvPicPr>
          <p:cNvPr id="8" name="Symbol zastępczy zawartości 7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033813" y="1772816"/>
            <a:ext cx="3138587" cy="48245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1200" b="1" i="1" dirty="0" smtClean="0"/>
              <a:t>. Osobiście myślałam, że w tym przypadku będzie podobnie, a spotkałam się ze sporym zaskoczeniem. Zajęcia wykładał nam Pan Bogdan Głuszkowski – były sportsman, który uznał, że o mięśniach nie można uczyć się czysto teoretycznie i „zafundował” nam dawkę praktyki. Jestem osobą niećwiczącą, która z </a:t>
            </a:r>
            <a:r>
              <a:rPr lang="pl-PL" sz="1200" b="1" i="1" dirty="0" err="1" smtClean="0"/>
              <a:t>wuefem</a:t>
            </a:r>
            <a:r>
              <a:rPr lang="pl-PL" sz="1200" b="1" i="1" dirty="0" smtClean="0"/>
              <a:t> ma styczność jedynie podczas gonienia pojazdów komunikacji miejskiej, więc nie powiem, żeby mnie to ucieszyło. Jednak dobra, przyszłam na zajęcia i jak mus to mus, podjęłam się tych </a:t>
            </a:r>
            <a:r>
              <a:rPr lang="pl-PL" sz="1200" b="1" i="1" dirty="0" err="1" smtClean="0"/>
              <a:t>rozciąganek</a:t>
            </a:r>
            <a:r>
              <a:rPr lang="pl-PL" sz="1200" b="1" i="1" dirty="0" smtClean="0"/>
              <a:t>, pompek i innych aktywności.</a:t>
            </a:r>
            <a:endParaRPr lang="pl-PL" sz="1200" b="1" i="1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rot="16200000">
            <a:off x="-50870" y="2435246"/>
            <a:ext cx="4694193" cy="3081301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rot="16200000">
            <a:off x="4560159" y="2144697"/>
            <a:ext cx="3106941" cy="45234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Autofit/>
          </a:bodyPr>
          <a:lstStyle/>
          <a:p>
            <a:pPr algn="ctr"/>
            <a:r>
              <a:rPr lang="pl-PL" sz="1400" b="1" i="1" dirty="0" smtClean="0"/>
              <a:t>W trakcie prowadzenia ćwiczeń Pan Głuszkowski opowiadał i demonstrował sposób funkcjonowania mięśni, robił to tak prosto i przystępnie, że zapamiętałam na pewno o wiele więcej niż ze zwykłego podręcznika. Można zapytać dlaczego o zajęciach o sporcie opowiada osoba niećwicząca. Z jednej strony dlatego, że tylko ja sapiąc gdzieś z boku miałam czas robić zdjęcia a z drugiej, bo wydaje mi się, że gdy osobie, która bardzo nie lubi wszelkiej aktywności fizycznej podobały się zajęcia i ćwiczenia zafundowane uczniom znienacka to nie da się powiedzieć, że ta lekcja nie była wartościowa. </a:t>
            </a:r>
            <a:br>
              <a:rPr lang="pl-PL" sz="1400" b="1" i="1" dirty="0" smtClean="0"/>
            </a:br>
            <a:r>
              <a:rPr lang="pl-PL" sz="1400" b="1" i="1" dirty="0" smtClean="0"/>
              <a:t>Natalia Chmielnik klasa 3e</a:t>
            </a:r>
            <a:endParaRPr lang="pl-PL" sz="1400" b="1" i="1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rot="16200000">
            <a:off x="2389448" y="426976"/>
            <a:ext cx="4581128" cy="82809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</TotalTime>
  <Words>276</Words>
  <Application>Microsoft Office PowerPoint</Application>
  <PresentationFormat>Pokaz na ekranie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Techniczny</vt:lpstr>
      <vt:lpstr>Funkcjonowanie układu mięśniowego </vt:lpstr>
      <vt:lpstr>Drugiego dnia trzeciego miesiąca bieżącego roku klasa 3e za sprawą prof. Mikołaja Komorowskiego miała do czynienia z nietypową lekcją biologii, której tematem miała być fizjologia mięśni. To może trochę o tym, dlaczego była ona taka wyjątkowa…. Wiadomo, jak to jest jak się słyszy słowa „idziemy na wykład” – każdy uczeń wyobraża sobie twarde krzesła i godzinne przemowy, na których zachować pełne skupienie ciężko. </vt:lpstr>
      <vt:lpstr>. Osobiście myślałam, że w tym przypadku będzie podobnie, a spotkałam się ze sporym zaskoczeniem. Zajęcia wykładał nam Pan Bogdan Głuszkowski – były sportsman, który uznał, że o mięśniach nie można uczyć się czysto teoretycznie i „zafundował” nam dawkę praktyki. Jestem osobą niećwiczącą, która z wuefem ma styczność jedynie podczas gonienia pojazdów komunikacji miejskiej, więc nie powiem, żeby mnie to ucieszyło. Jednak dobra, przyszłam na zajęcia i jak mus to mus, podjęłam się tych rozciąganek, pompek i innych aktywności.</vt:lpstr>
      <vt:lpstr>W trakcie prowadzenia ćwiczeń Pan Głuszkowski opowiadał i demonstrował sposób funkcjonowania mięśni, robił to tak prosto i przystępnie, że zapamiętałam na pewno o wiele więcej niż ze zwykłego podręcznika. Można zapytać dlaczego o zajęciach o sporcie opowiada osoba niećwicząca. Z jednej strony dlatego, że tylko ja sapiąc gdzieś z boku miałam czas robić zdjęcia a z drugiej, bo wydaje mi się, że gdy osobie, która bardzo nie lubi wszelkiej aktywności fizycznej podobały się zajęcia i ćwiczenia zafundowane uczniom znienacka to nie da się powiedzieć, że ta lekcja nie była wartościowa.  Natalia Chmielnik klasa 3e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Funkcjonowanie układu mięśniowego </dc:title>
  <dc:creator>KOMOROWSKI</dc:creator>
  <cp:lastModifiedBy>KOMOROWSKI</cp:lastModifiedBy>
  <cp:revision>3</cp:revision>
  <dcterms:created xsi:type="dcterms:W3CDTF">2016-03-13T18:41:07Z</dcterms:created>
  <dcterms:modified xsi:type="dcterms:W3CDTF">2016-03-13T19:02:23Z</dcterms:modified>
</cp:coreProperties>
</file>