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00" r:id="rId4"/>
    <p:sldId id="301" r:id="rId5"/>
    <p:sldId id="263" r:id="rId6"/>
    <p:sldId id="260" r:id="rId7"/>
    <p:sldId id="305" r:id="rId8"/>
    <p:sldId id="304" r:id="rId9"/>
    <p:sldId id="259" r:id="rId10"/>
    <p:sldId id="285" r:id="rId11"/>
    <p:sldId id="287" r:id="rId12"/>
    <p:sldId id="288" r:id="rId13"/>
    <p:sldId id="267" r:id="rId14"/>
    <p:sldId id="268" r:id="rId15"/>
    <p:sldId id="269" r:id="rId16"/>
    <p:sldId id="294" r:id="rId17"/>
    <p:sldId id="284" r:id="rId18"/>
    <p:sldId id="289" r:id="rId19"/>
    <p:sldId id="306" r:id="rId20"/>
    <p:sldId id="290" r:id="rId21"/>
    <p:sldId id="291" r:id="rId22"/>
    <p:sldId id="292" r:id="rId23"/>
    <p:sldId id="293" r:id="rId24"/>
    <p:sldId id="261" r:id="rId25"/>
    <p:sldId id="303" r:id="rId26"/>
    <p:sldId id="262" r:id="rId27"/>
    <p:sldId id="302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96" r:id="rId42"/>
    <p:sldId id="283" r:id="rId43"/>
    <p:sldId id="307" r:id="rId4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28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0C9E1DB-CCB2-4198-B8A4-845BA1EE6CE4}" type="datetimeFigureOut">
              <a:rPr lang="pl-PL" smtClean="0"/>
              <a:pPr/>
              <a:t>2015-06-25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ECE00DF-D387-4692-975F-8C364B0A1235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file:///C:\Documents%20and%20Settings\USER\Pulpit\Re_%20prezentacja%20-%20projekt%20-%20Poczta%20w%20Interii_files\getattach,mid,13387,mpid,4,uid,50ac3069b335e468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file:///C:\Documents%20and%20Settings\USER\Pulpit\Re_%20prezentacja%20-%20projekt%20-%20Poczta%20w%20Interii_files\getattach,mid,13387,mpid,5,uid,50ac3069b335e468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Projekt edukacyjny</a:t>
            </a:r>
          </a:p>
          <a:p>
            <a:r>
              <a:rPr lang="pl-PL" dirty="0"/>
              <a:t>m</a:t>
            </a:r>
            <a:r>
              <a:rPr lang="pl-PL" dirty="0" smtClean="0"/>
              <a:t>aj/czerwiec 2015 r.</a:t>
            </a:r>
          </a:p>
          <a:p>
            <a:endParaRPr lang="pl-PL" dirty="0" smtClean="0"/>
          </a:p>
          <a:p>
            <a:r>
              <a:rPr lang="pl-PL" b="1" dirty="0" smtClean="0"/>
              <a:t>Klasa Id</a:t>
            </a:r>
          </a:p>
          <a:p>
            <a:r>
              <a:rPr lang="pl-PL" dirty="0" smtClean="0"/>
              <a:t>III LO im. św. Jana </a:t>
            </a:r>
            <a:r>
              <a:rPr lang="pl-PL" dirty="0" err="1" smtClean="0"/>
              <a:t>Kantego</a:t>
            </a:r>
            <a:endParaRPr lang="pl-PL" dirty="0" smtClean="0"/>
          </a:p>
          <a:p>
            <a:r>
              <a:rPr lang="pl-PL" dirty="0" smtClean="0"/>
              <a:t>w Poznaniu</a:t>
            </a:r>
          </a:p>
          <a:p>
            <a:r>
              <a:rPr lang="pl-PL" dirty="0" smtClean="0"/>
              <a:t> 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b="1" i="1" dirty="0"/>
              <a:t>Więźniowie polityczni czasów stalinowskich (Wronki</a:t>
            </a:r>
            <a:r>
              <a:rPr lang="pl-PL" b="1" i="1" dirty="0" smtClean="0"/>
              <a:t>)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ek\Desktop\Wronki\100_7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340768"/>
            <a:ext cx="5306131" cy="43671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ek\Desktop\Wronki\100_7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476825" cy="3656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rek\Desktop\Wronki\100_7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3438987" cy="5915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zw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1" name="Picture 48" descr="dzwon.jpg">
            <a:hlinkClick r:id="rId2" tooltip="dzwon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764704"/>
            <a:ext cx="4032448" cy="5359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7" descr="klapa.jpg">
            <a:hlinkClick r:id="rId2" tooltip="klapa.jpg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196752"/>
            <a:ext cx="3528392" cy="46893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Odwiedziliśmy groby ofiar</a:t>
            </a:r>
            <a:endParaRPr lang="pl-P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980728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 </a:t>
            </a:r>
            <a:r>
              <a:rPr lang="pl-PL" sz="3200" dirty="0" smtClean="0"/>
              <a:t>Poznaliśmy bohaterów walczących                       </a:t>
            </a:r>
          </a:p>
          <a:p>
            <a:pPr>
              <a:buNone/>
            </a:pPr>
            <a:r>
              <a:rPr lang="pl-PL" sz="3200" dirty="0" smtClean="0"/>
              <a:t>    z komunizmem w czasach stalinowskich </a:t>
            </a:r>
          </a:p>
          <a:p>
            <a:pPr>
              <a:buNone/>
            </a:pPr>
            <a:r>
              <a:rPr lang="pl-PL" sz="3200" dirty="0" smtClean="0"/>
              <a:t>    więzionych we Wronkach.</a:t>
            </a:r>
            <a:endParaRPr lang="pl-PL" sz="32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Spotkanie z pp. Bożeną i Klemensem Stróżyńskimi</a:t>
            </a:r>
            <a:endParaRPr lang="pl-PL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548680"/>
            <a:ext cx="4248472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92696"/>
            <a:ext cx="4104456" cy="547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52261" cy="5739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Zakończyliśmy projekt w pięknej </a:t>
            </a:r>
            <a:r>
              <a:rPr lang="pl-PL" dirty="0"/>
              <a:t>s</a:t>
            </a:r>
            <a:r>
              <a:rPr lang="pl-PL" dirty="0" smtClean="0"/>
              <a:t>ali Biblioteki Kórnickiej</a:t>
            </a:r>
            <a:endParaRPr lang="pl-PL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56376" cy="5967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/>
          </a:p>
          <a:p>
            <a:pPr algn="ctr">
              <a:buNone/>
            </a:pPr>
            <a:r>
              <a:rPr lang="pl-PL" sz="3600" dirty="0" smtClean="0"/>
              <a:t>Uczniowie i ich bohaterowie</a:t>
            </a:r>
            <a:endParaRPr lang="pl-PL" sz="36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Wacław Lipiński</a:t>
            </a:r>
            <a:endParaRPr lang="pl-PL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bp Karol Maria </a:t>
            </a:r>
            <a:r>
              <a:rPr lang="pl-PL" dirty="0" err="1" smtClean="0"/>
              <a:t>Splett</a:t>
            </a:r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308304" cy="548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Stanisław Skalski</a:t>
            </a:r>
            <a:endParaRPr lang="pl-P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64704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Wacław </a:t>
            </a:r>
            <a:r>
              <a:rPr lang="pl-PL" dirty="0" err="1" smtClean="0"/>
              <a:t>Korpolewski</a:t>
            </a:r>
            <a:endParaRPr lang="pl-PL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92696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Stanisław </a:t>
            </a:r>
            <a:r>
              <a:rPr lang="pl-PL" dirty="0" err="1" smtClean="0"/>
              <a:t>Szuro</a:t>
            </a:r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770024" cy="63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o. Tomasz Rostworowski SJ</a:t>
            </a:r>
            <a:endParaRPr lang="pl-PL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6980237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125" y="1546860"/>
            <a:ext cx="3395749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Kazimierz Leski</a:t>
            </a:r>
            <a:endParaRPr lang="pl-PL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125" y="1546860"/>
            <a:ext cx="3395749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Toczyliśmy spory…</a:t>
            </a:r>
            <a:endParaRPr lang="pl-PL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1242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32656"/>
            <a:ext cx="4643561" cy="619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 także kuluarowe</a:t>
            </a:r>
            <a:endParaRPr lang="pl-PL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  </a:t>
            </a:r>
          </a:p>
          <a:p>
            <a:pPr>
              <a:buNone/>
            </a:pPr>
            <a:r>
              <a:rPr lang="pl-PL" dirty="0" smtClean="0"/>
              <a:t>Dzięki projektowi lepiej poznaliśmy dramaty </a:t>
            </a:r>
          </a:p>
          <a:p>
            <a:pPr>
              <a:buNone/>
            </a:pPr>
            <a:r>
              <a:rPr lang="pl-PL" dirty="0" smtClean="0"/>
              <a:t>ludzi niszczonych przez  komunistyczny totalitaryzm. 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/>
              <a:t>Więźniowie polityczni czasów stalinowskich (Wronki)</a:t>
            </a:r>
            <a:endParaRPr lang="pl-PL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 smtClean="0"/>
          </a:p>
          <a:p>
            <a:pPr>
              <a:buNone/>
            </a:pPr>
            <a:r>
              <a:rPr lang="pl-PL" dirty="0" smtClean="0"/>
              <a:t>    Chcieliśmy podziękować wszystkim, bez których projekt by nie powstał:</a:t>
            </a:r>
          </a:p>
          <a:p>
            <a:pPr>
              <a:buNone/>
            </a:pPr>
            <a:r>
              <a:rPr lang="pl-PL" dirty="0" smtClean="0"/>
              <a:t>    </a:t>
            </a:r>
          </a:p>
          <a:p>
            <a:pPr>
              <a:buNone/>
            </a:pPr>
            <a:r>
              <a:rPr lang="pl-PL" dirty="0" smtClean="0"/>
              <a:t>   Bożenie i Klemensowi Stróżyńskim</a:t>
            </a:r>
          </a:p>
          <a:p>
            <a:pPr>
              <a:buNone/>
            </a:pPr>
            <a:r>
              <a:rPr lang="pl-PL" dirty="0" smtClean="0"/>
              <a:t>    </a:t>
            </a:r>
          </a:p>
          <a:p>
            <a:pPr>
              <a:buNone/>
            </a:pPr>
            <a:r>
              <a:rPr lang="pl-PL" dirty="0" smtClean="0"/>
              <a:t>   Krzysztofowi Ratajowi </a:t>
            </a:r>
            <a:r>
              <a:rPr lang="pl-PL" dirty="0" smtClean="0"/>
              <a:t>, Aleksandrze </a:t>
            </a:r>
            <a:r>
              <a:rPr lang="pl-PL" dirty="0" err="1" smtClean="0"/>
              <a:t>Losik-Sidorskiej</a:t>
            </a:r>
            <a:r>
              <a:rPr lang="pl-PL" dirty="0" smtClean="0"/>
              <a:t>, Magdalenie </a:t>
            </a:r>
            <a:r>
              <a:rPr lang="pl-PL" dirty="0" err="1" smtClean="0"/>
              <a:t>Biniaś-Szkopek</a:t>
            </a:r>
            <a:r>
              <a:rPr lang="pl-PL" dirty="0" smtClean="0"/>
              <a:t> (pracownikom Biblioteki </a:t>
            </a:r>
            <a:r>
              <a:rPr lang="pl-PL" dirty="0" smtClean="0"/>
              <a:t>Kórnickiej)</a:t>
            </a:r>
          </a:p>
          <a:p>
            <a:pPr>
              <a:buNone/>
            </a:pPr>
            <a:r>
              <a:rPr lang="pl-PL" dirty="0" smtClean="0"/>
              <a:t>   </a:t>
            </a:r>
          </a:p>
          <a:p>
            <a:pPr>
              <a:buNone/>
            </a:pPr>
            <a:r>
              <a:rPr lang="pl-PL" dirty="0" smtClean="0"/>
              <a:t>    Dyrektorowi i </a:t>
            </a:r>
            <a:r>
              <a:rPr lang="pl-PL" dirty="0" smtClean="0"/>
              <a:t>Pra</a:t>
            </a:r>
            <a:r>
              <a:rPr lang="pl-PL" dirty="0" smtClean="0"/>
              <a:t>c</a:t>
            </a:r>
            <a:r>
              <a:rPr lang="pl-PL" dirty="0" smtClean="0"/>
              <a:t>ownikom </a:t>
            </a:r>
            <a:r>
              <a:rPr lang="pl-PL" dirty="0" smtClean="0"/>
              <a:t>więzienia we Wronkach</a:t>
            </a:r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/>
              <a:t>Więźniowie polityczni czasów stalinowskich (Wronki)</a:t>
            </a:r>
            <a:endParaRPr lang="pl-PL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 smtClean="0"/>
              <a:t>Wacław Lipiński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dirty="0" smtClean="0"/>
              <a:t>bp </a:t>
            </a:r>
            <a:r>
              <a:rPr lang="pl-PL" dirty="0"/>
              <a:t>Karol </a:t>
            </a:r>
            <a:r>
              <a:rPr lang="pl-PL" dirty="0" err="1"/>
              <a:t>Splett</a:t>
            </a:r>
            <a:endParaRPr lang="pl-PL" dirty="0"/>
          </a:p>
          <a:p>
            <a:pPr>
              <a:buNone/>
            </a:pPr>
            <a:r>
              <a:rPr lang="pl-PL" dirty="0"/>
              <a:t> </a:t>
            </a:r>
          </a:p>
          <a:p>
            <a:pPr>
              <a:buNone/>
            </a:pPr>
            <a:r>
              <a:rPr lang="pl-PL" dirty="0" smtClean="0"/>
              <a:t>Stanisław Skalski</a:t>
            </a:r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 smtClean="0"/>
              <a:t>Kazimierz </a:t>
            </a:r>
            <a:r>
              <a:rPr lang="pl-PL" dirty="0"/>
              <a:t>Leski</a:t>
            </a:r>
          </a:p>
          <a:p>
            <a:pPr>
              <a:buNone/>
            </a:pPr>
            <a:r>
              <a:rPr lang="pl-PL" dirty="0"/>
              <a:t> </a:t>
            </a:r>
          </a:p>
          <a:p>
            <a:pPr>
              <a:buNone/>
            </a:pPr>
            <a:r>
              <a:rPr lang="pl-PL" dirty="0" smtClean="0"/>
              <a:t>Wacław </a:t>
            </a:r>
            <a:r>
              <a:rPr lang="pl-PL" dirty="0" err="1" smtClean="0"/>
              <a:t>Korpolewski</a:t>
            </a: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 smtClean="0"/>
              <a:t>Stanisław </a:t>
            </a:r>
            <a:r>
              <a:rPr lang="pl-PL" dirty="0" err="1" smtClean="0"/>
              <a:t>Szuro</a:t>
            </a:r>
            <a:endParaRPr lang="pl-PL" dirty="0" smtClean="0"/>
          </a:p>
          <a:p>
            <a:pPr>
              <a:buNone/>
            </a:pPr>
            <a:endParaRPr lang="pl-PL" dirty="0"/>
          </a:p>
          <a:p>
            <a:pPr>
              <a:buNone/>
            </a:pPr>
            <a:r>
              <a:rPr lang="pl-PL" dirty="0" smtClean="0"/>
              <a:t>o. Tomasz </a:t>
            </a:r>
            <a:r>
              <a:rPr lang="pl-PL" dirty="0"/>
              <a:t>Rostworowski SJ</a:t>
            </a:r>
          </a:p>
          <a:p>
            <a:pPr>
              <a:buNone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Nasi bohaterowie</a:t>
            </a:r>
            <a:endParaRPr lang="pl-P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ek\Desktop\Wronki\100_7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546860"/>
            <a:ext cx="6035040" cy="452628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 Bibliotece Kórnickiej szukaliśmy informacji o naszych bohaterach</a:t>
            </a:r>
            <a:endParaRPr lang="pl-P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0C1013\100_752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27584" y="692696"/>
            <a:ext cx="7461957" cy="5596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00C1013\100_752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476672"/>
            <a:ext cx="8097520" cy="607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ek\Desktop\Wronki\100_7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74125" y="1546860"/>
            <a:ext cx="3395749" cy="452628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Poznaliśmy więzienie i jego historię</a:t>
            </a:r>
            <a:endParaRPr lang="pl-PL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230</TotalTime>
  <Words>177</Words>
  <Application>Microsoft Office PowerPoint</Application>
  <PresentationFormat>Pokaz na ekranie (4:3)</PresentationFormat>
  <Paragraphs>60</Paragraphs>
  <Slides>43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44" baseType="lpstr">
      <vt:lpstr>Papier</vt:lpstr>
      <vt:lpstr>Więźniowie polityczni czasów stalinowskich (Wronki)</vt:lpstr>
      <vt:lpstr>Spotkanie z pp. Bożeną i Klemensem Stróżyńskimi</vt:lpstr>
      <vt:lpstr>Slajd 3</vt:lpstr>
      <vt:lpstr>Slajd 4</vt:lpstr>
      <vt:lpstr>Nasi bohaterowie</vt:lpstr>
      <vt:lpstr>W Bibliotece Kórnickiej szukaliśmy informacji o naszych bohaterach</vt:lpstr>
      <vt:lpstr>Slajd 7</vt:lpstr>
      <vt:lpstr>Slajd 8</vt:lpstr>
      <vt:lpstr>Poznaliśmy więzienie i jego historię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Odwiedziliśmy groby ofiar</vt:lpstr>
      <vt:lpstr>Slajd 19</vt:lpstr>
      <vt:lpstr>Slajd 20</vt:lpstr>
      <vt:lpstr>Slajd 21</vt:lpstr>
      <vt:lpstr>Slajd 22</vt:lpstr>
      <vt:lpstr>Slajd 23</vt:lpstr>
      <vt:lpstr>Zakończyliśmy projekt w pięknej sali Biblioteki Kórnickiej</vt:lpstr>
      <vt:lpstr>Slajd 25</vt:lpstr>
      <vt:lpstr>Slajd 26</vt:lpstr>
      <vt:lpstr>Wacław Lipiński</vt:lpstr>
      <vt:lpstr>bp Karol Maria Splett</vt:lpstr>
      <vt:lpstr>Slajd 29</vt:lpstr>
      <vt:lpstr>Stanisław Skalski</vt:lpstr>
      <vt:lpstr>Slajd 31</vt:lpstr>
      <vt:lpstr>Wacław Korpolewski</vt:lpstr>
      <vt:lpstr>Slajd 33</vt:lpstr>
      <vt:lpstr>Stanisław Szuro</vt:lpstr>
      <vt:lpstr>Slajd 35</vt:lpstr>
      <vt:lpstr>o. Tomasz Rostworowski SJ</vt:lpstr>
      <vt:lpstr>Slajd 37</vt:lpstr>
      <vt:lpstr>Kazimierz Leski</vt:lpstr>
      <vt:lpstr>Toczyliśmy spory…</vt:lpstr>
      <vt:lpstr>Slajd 40</vt:lpstr>
      <vt:lpstr>… także kuluarowe</vt:lpstr>
      <vt:lpstr>Więźniowie polityczni czasów stalinowskich (Wronki)</vt:lpstr>
      <vt:lpstr>Więźniowie polityczni czasów stalinowskich (Wronki)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Więźniowie polityczni czasów stalinowskich (Wronki)</dc:title>
  <dc:creator>Marek</dc:creator>
  <cp:lastModifiedBy>ZSO NR3</cp:lastModifiedBy>
  <cp:revision>41</cp:revision>
  <dcterms:created xsi:type="dcterms:W3CDTF">2015-06-24T14:28:16Z</dcterms:created>
  <dcterms:modified xsi:type="dcterms:W3CDTF">2015-06-25T10:07:07Z</dcterms:modified>
</cp:coreProperties>
</file>