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9A7C3C-0052-4FEF-9615-3A88B922D88C}" type="datetimeFigureOut">
              <a:rPr lang="pl-PL" smtClean="0"/>
              <a:pPr/>
              <a:t>2015-01-26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4DFB9-4C18-4FBD-A4D4-87ADDD9F6E6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7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gif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obieta.onet.pl/zdrowie/dieta-nordycka-kuchnia-i-dieta-skandynawska/h2fml" TargetMode="External"/><Relationship Id="rId2" Type="http://schemas.openxmlformats.org/officeDocument/2006/relationships/hyperlink" Target="http://www.jedzenie-lekarstwem.pl/dieta-skandynawska-zdrowa-i-skutecz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bieta.onet.pl/zdrowie/profilaktyka/dieta-skandynawska/wtxyq" TargetMode="External"/><Relationship Id="rId5" Type="http://schemas.openxmlformats.org/officeDocument/2006/relationships/hyperlink" Target="http://www.ofeminin.pl/zdrowy-styl-zycia/dieta-skandynawska-zdrowa-dieta-skandynawska-d11668.html" TargetMode="External"/><Relationship Id="rId4" Type="http://schemas.openxmlformats.org/officeDocument/2006/relationships/hyperlink" Target="http://m.zdrowie.gazeta.pl/Zdrowie/1,131825,14388643,Dieta_polnocna_zdetronizuje_srodziemnomorska_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1124744"/>
            <a:ext cx="7740352" cy="1894362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Dieta Skandynawska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732240" y="5301208"/>
            <a:ext cx="2141984" cy="1371600"/>
          </a:xfrm>
        </p:spPr>
        <p:txBody>
          <a:bodyPr>
            <a:normAutofit/>
          </a:bodyPr>
          <a:lstStyle/>
          <a:p>
            <a:r>
              <a:rPr lang="pl-PL" sz="1600" dirty="0" smtClean="0"/>
              <a:t>Agata Konik</a:t>
            </a:r>
          </a:p>
          <a:p>
            <a:r>
              <a:rPr lang="pl-PL" sz="1600" dirty="0" smtClean="0"/>
              <a:t>Joanna </a:t>
            </a:r>
            <a:r>
              <a:rPr lang="pl-PL" sz="1600" dirty="0" err="1" smtClean="0"/>
              <a:t>Nyczak</a:t>
            </a:r>
            <a:endParaRPr lang="pl-PL" sz="1600" dirty="0" smtClean="0"/>
          </a:p>
          <a:p>
            <a:r>
              <a:rPr lang="pl-PL" sz="1600" dirty="0" smtClean="0"/>
              <a:t>Weronika </a:t>
            </a:r>
            <a:r>
              <a:rPr lang="pl-PL" sz="1600" dirty="0" err="1" smtClean="0"/>
              <a:t>Prentka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12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Dieta Szwedzka</a:t>
            </a:r>
            <a:endParaRPr lang="pl-PL" sz="6000" dirty="0"/>
          </a:p>
        </p:txBody>
      </p:sp>
      <p:pic>
        <p:nvPicPr>
          <p:cNvPr id="4" name="Symbol zastępczy zawartości 3" descr="ac1ki48wwk444800k8os0wo44kw.10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44824"/>
            <a:ext cx="3024336" cy="2014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surstromming-beczka.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4293096"/>
            <a:ext cx="2873896" cy="2155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1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916832"/>
            <a:ext cx="2381250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pobrane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509120"/>
            <a:ext cx="2647950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pobran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260648"/>
            <a:ext cx="1985020" cy="1237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8458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Dieta Norweska</a:t>
            </a:r>
            <a:endParaRPr lang="pl-PL" sz="6000" dirty="0"/>
          </a:p>
        </p:txBody>
      </p:sp>
      <p:pic>
        <p:nvPicPr>
          <p:cNvPr id="4" name="Symbol zastępczy zawartości 3" descr="pobrane (18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564904"/>
            <a:ext cx="2687191" cy="1902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pobrane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628800"/>
            <a:ext cx="2533650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365104"/>
            <a:ext cx="3096344" cy="2060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pobrane (2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2708920"/>
            <a:ext cx="3306720" cy="153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ingressimage_Rakfisk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725144"/>
            <a:ext cx="2929496" cy="1952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pobrane (1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332656"/>
            <a:ext cx="1929011" cy="1296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348880"/>
            <a:ext cx="8892480" cy="1143000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Dieta to nie wszystko!</a:t>
            </a:r>
            <a:endParaRPr lang="pl-PL" sz="6000" dirty="0"/>
          </a:p>
        </p:txBody>
      </p:sp>
      <p:pic>
        <p:nvPicPr>
          <p:cNvPr id="4" name="Obraz 3" descr="pobrane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pobrane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3240360" cy="2258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2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548680"/>
            <a:ext cx="2886075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pobrane (2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3933056"/>
            <a:ext cx="3499768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Bibliografia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200" dirty="0" smtClean="0">
                <a:hlinkClick r:id="rId2"/>
              </a:rPr>
              <a:t>http://www.jedzenie-lekarstwem.pl/dieta-skandynawska-zdrowa-i-skuteczna</a:t>
            </a:r>
            <a:endParaRPr lang="pl-PL" sz="2200" dirty="0" smtClean="0"/>
          </a:p>
          <a:p>
            <a:r>
              <a:rPr lang="pl-PL" sz="2200" dirty="0" smtClean="0">
                <a:hlinkClick r:id="rId3"/>
              </a:rPr>
              <a:t>http://kobieta.onet.pl/zdrowie/dieta-nordycka-kuchnia-i-dieta-skandynawska/h2fml</a:t>
            </a:r>
            <a:endParaRPr lang="pl-PL" sz="2200" dirty="0" smtClean="0"/>
          </a:p>
          <a:p>
            <a:r>
              <a:rPr lang="pl-PL" sz="2200" dirty="0" smtClean="0">
                <a:hlinkClick r:id="rId4"/>
              </a:rPr>
              <a:t>http://m.zdrowie.gazeta.pl/Zdrowie/1,131825,14388643,Dieta_polnocna_zdetronizuje_srodziemnomorska_.html</a:t>
            </a:r>
            <a:endParaRPr lang="pl-PL" sz="2200" dirty="0" smtClean="0"/>
          </a:p>
          <a:p>
            <a:r>
              <a:rPr lang="pl-PL" sz="2200" dirty="0" smtClean="0">
                <a:hlinkClick r:id="rId5"/>
              </a:rPr>
              <a:t>http://www.ofeminin.pl/zdrowy-styl-zycia/dieta-skandynawska-zdrowa-dieta-skandynawska-d11668.html</a:t>
            </a:r>
            <a:endParaRPr lang="pl-PL" sz="2200" dirty="0" smtClean="0"/>
          </a:p>
          <a:p>
            <a:r>
              <a:rPr lang="pl-PL" sz="2200" dirty="0" smtClean="0">
                <a:hlinkClick r:id="rId6"/>
              </a:rPr>
              <a:t>http://kobieta.onet.pl/zdrowie/profilaktyka/dieta-skandynawska/wtxyq</a:t>
            </a:r>
            <a:endParaRPr lang="pl-PL" sz="2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pobrane 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560252">
            <a:off x="6699484" y="-60140"/>
            <a:ext cx="1514095" cy="1514095"/>
          </a:xfrm>
          <a:prstGeom prst="rect">
            <a:avLst/>
          </a:prstGeom>
        </p:spPr>
      </p:pic>
      <p:pic>
        <p:nvPicPr>
          <p:cNvPr id="4" name="Obraz 3" descr="pobrane (2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15411">
            <a:off x="400672" y="4154216"/>
            <a:ext cx="1996365" cy="19963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809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Dieta skandynawska to </a:t>
            </a:r>
            <a:br>
              <a:rPr lang="pl-PL" sz="6000" dirty="0" smtClean="0"/>
            </a:br>
            <a:r>
              <a:rPr lang="pl-PL" sz="6000" dirty="0" smtClean="0"/>
              <a:t>najzdrowsza dieta?</a:t>
            </a:r>
            <a:endParaRPr lang="pl-PL" sz="6000" dirty="0"/>
          </a:p>
        </p:txBody>
      </p:sp>
      <p:pic>
        <p:nvPicPr>
          <p:cNvPr id="6" name="Obraz 5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077072"/>
            <a:ext cx="2431157" cy="2431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273630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Podstawy diety skandynawskiej</a:t>
            </a:r>
            <a:endParaRPr lang="pl-PL" sz="6000" dirty="0"/>
          </a:p>
        </p:txBody>
      </p:sp>
      <p:pic>
        <p:nvPicPr>
          <p:cNvPr id="5" name="Obraz 4" descr="pobra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509120"/>
            <a:ext cx="2201044" cy="1371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2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157192"/>
            <a:ext cx="2016224" cy="131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pobrane (1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3212976"/>
            <a:ext cx="2099919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pobrane (2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3356992"/>
            <a:ext cx="2013595" cy="122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Pieczywo ziarniste</a:t>
            </a:r>
            <a:endParaRPr lang="pl-PL" sz="6000" dirty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653136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pobrane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996952"/>
            <a:ext cx="1733550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797152"/>
            <a:ext cx="22860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pobrane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1340768"/>
            <a:ext cx="272415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pobra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191683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Mięso</a:t>
            </a:r>
            <a:endParaRPr lang="pl-PL" dirty="0"/>
          </a:p>
        </p:txBody>
      </p:sp>
      <p:pic>
        <p:nvPicPr>
          <p:cNvPr id="4" name="Symbol zastępczy zawartości 3" descr="pobrane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348880"/>
            <a:ext cx="2238375" cy="2038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pobrane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94116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1556792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1556792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pobrane (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443711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Warzywa i owoce</a:t>
            </a:r>
            <a:endParaRPr lang="pl-PL" sz="6000" dirty="0"/>
          </a:p>
        </p:txBody>
      </p:sp>
      <p:pic>
        <p:nvPicPr>
          <p:cNvPr id="4" name="Symbol zastępczy zawartości 3" descr="pobrane (8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342900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pobrane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65313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brane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184482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pobrane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1484784"/>
            <a:ext cx="2447925" cy="1866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pobrane (1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429309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pobrane (1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2060848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42900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ymbol zastępczy zawartości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r="-257" b="12289"/>
          <a:stretch>
            <a:fillRect/>
          </a:stretch>
        </p:blipFill>
        <p:spPr>
          <a:xfrm>
            <a:off x="395536" y="4149080"/>
            <a:ext cx="3240360" cy="1839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 descr="0002BL0CVBYXQXHM-C116-F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581128"/>
            <a:ext cx="2848796" cy="2073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Ryby</a:t>
            </a:r>
            <a:endParaRPr lang="pl-PL" sz="6000" dirty="0"/>
          </a:p>
        </p:txBody>
      </p:sp>
      <p:pic>
        <p:nvPicPr>
          <p:cNvPr id="5" name="Obraz 4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412776"/>
            <a:ext cx="2592288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1772816"/>
            <a:ext cx="2981325" cy="153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8625136" cy="1143000"/>
          </a:xfrm>
        </p:spPr>
        <p:txBody>
          <a:bodyPr>
            <a:noAutofit/>
          </a:bodyPr>
          <a:lstStyle/>
          <a:p>
            <a:pPr algn="ctr"/>
            <a:r>
              <a:rPr lang="pl-PL" sz="6000" dirty="0" smtClean="0"/>
              <a:t>typy kuchni skandynawskiej</a:t>
            </a:r>
            <a:endParaRPr lang="pl-PL" sz="6000" dirty="0"/>
          </a:p>
        </p:txBody>
      </p:sp>
      <p:pic>
        <p:nvPicPr>
          <p:cNvPr id="4" name="Obraz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149080"/>
            <a:ext cx="2371328" cy="237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237166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149080"/>
            <a:ext cx="3429000" cy="133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Dieta duńska</a:t>
            </a:r>
            <a:endParaRPr lang="pl-PL" sz="6000" dirty="0"/>
          </a:p>
        </p:txBody>
      </p:sp>
      <p:pic>
        <p:nvPicPr>
          <p:cNvPr id="5" name="Obraz 4" descr="pobrane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501008"/>
            <a:ext cx="2258566" cy="2309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ikantne-kanapki-z-pelnoziarnistego-chleba_2657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276872"/>
            <a:ext cx="2448272" cy="2097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DSC_00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509120"/>
            <a:ext cx="2260848" cy="1473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Symbol zastępczy zawartości 8" descr="marynowana-wieprzowina-37801020.jpg"/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827584" y="1988840"/>
            <a:ext cx="2655927" cy="1772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az 9" descr="pobrane (2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332656"/>
            <a:ext cx="1755279" cy="1168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52</Words>
  <Application>Microsoft Office PowerPoint</Application>
  <PresentationFormat>Pokaz na ekranie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Wykusz</vt:lpstr>
      <vt:lpstr>Dieta Skandynawska</vt:lpstr>
      <vt:lpstr>Dieta skandynawska to  najzdrowsza dieta?</vt:lpstr>
      <vt:lpstr>Podstawy diety skandynawskiej</vt:lpstr>
      <vt:lpstr>Pieczywo ziarniste</vt:lpstr>
      <vt:lpstr>  Mięso</vt:lpstr>
      <vt:lpstr>Warzywa i owoce</vt:lpstr>
      <vt:lpstr>Ryby</vt:lpstr>
      <vt:lpstr>typy kuchni skandynawskiej</vt:lpstr>
      <vt:lpstr>Dieta duńska</vt:lpstr>
      <vt:lpstr>Dieta Szwedzka</vt:lpstr>
      <vt:lpstr>Dieta Norweska</vt:lpstr>
      <vt:lpstr>Dieta to nie wszystko!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 Skandynawska</dc:title>
  <dc:creator>Asiuuniaa</dc:creator>
  <cp:lastModifiedBy>USER</cp:lastModifiedBy>
  <cp:revision>27</cp:revision>
  <dcterms:created xsi:type="dcterms:W3CDTF">2015-01-06T13:23:10Z</dcterms:created>
  <dcterms:modified xsi:type="dcterms:W3CDTF">2015-01-26T11:47:43Z</dcterms:modified>
</cp:coreProperties>
</file>